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embeddedFontLst>
    <p:embeddedFont>
      <p:font typeface="Raleway"/>
      <p:regular r:id="rId19"/>
      <p:bold r:id="rId20"/>
      <p:italic r:id="rId21"/>
      <p:boldItalic r:id="rId22"/>
    </p:embeddedFont>
    <p:embeddedFont>
      <p:font typeface="Raleway SemiBold"/>
      <p:regular r:id="rId23"/>
      <p:bold r:id="rId24"/>
      <p:italic r:id="rId25"/>
      <p:boldItalic r:id="rId26"/>
    </p:embeddedFont>
    <p:embeddedFont>
      <p:font typeface="Unna"/>
      <p:regular r:id="rId27"/>
      <p:bold r:id="rId28"/>
      <p:italic r:id="rId29"/>
      <p:boldItalic r:id="rId30"/>
    </p:embeddedFont>
    <p:embeddedFont>
      <p:font typeface="Montserrat Light"/>
      <p:regular r:id="rId31"/>
      <p:bold r:id="rId32"/>
      <p:italic r:id="rId33"/>
      <p:boldItalic r:id="rId34"/>
    </p:embeddedFont>
    <p:embeddedFont>
      <p:font typeface="Raleway Medium"/>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aleway-bold.fntdata"/><Relationship Id="rId22" Type="http://schemas.openxmlformats.org/officeDocument/2006/relationships/font" Target="fonts/Raleway-boldItalic.fntdata"/><Relationship Id="rId21" Type="http://schemas.openxmlformats.org/officeDocument/2006/relationships/font" Target="fonts/Raleway-italic.fntdata"/><Relationship Id="rId24" Type="http://schemas.openxmlformats.org/officeDocument/2006/relationships/font" Target="fonts/RalewaySemiBold-bold.fntdata"/><Relationship Id="rId23" Type="http://schemas.openxmlformats.org/officeDocument/2006/relationships/font" Target="fonts/RalewaySemiBold-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alewaySemiBold-boldItalic.fntdata"/><Relationship Id="rId25" Type="http://schemas.openxmlformats.org/officeDocument/2006/relationships/font" Target="fonts/RalewaySemiBold-italic.fntdata"/><Relationship Id="rId28" Type="http://schemas.openxmlformats.org/officeDocument/2006/relationships/font" Target="fonts/Unna-bold.fntdata"/><Relationship Id="rId27" Type="http://schemas.openxmlformats.org/officeDocument/2006/relationships/font" Target="fonts/Unna-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Unna-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Light-regular.fntdata"/><Relationship Id="rId30" Type="http://schemas.openxmlformats.org/officeDocument/2006/relationships/font" Target="fonts/Unna-boldItalic.fntdata"/><Relationship Id="rId11" Type="http://schemas.openxmlformats.org/officeDocument/2006/relationships/slide" Target="slides/slide7.xml"/><Relationship Id="rId33" Type="http://schemas.openxmlformats.org/officeDocument/2006/relationships/font" Target="fonts/MontserratLight-italic.fntdata"/><Relationship Id="rId10" Type="http://schemas.openxmlformats.org/officeDocument/2006/relationships/slide" Target="slides/slide6.xml"/><Relationship Id="rId32" Type="http://schemas.openxmlformats.org/officeDocument/2006/relationships/font" Target="fonts/MontserratLight-bold.fntdata"/><Relationship Id="rId13" Type="http://schemas.openxmlformats.org/officeDocument/2006/relationships/slide" Target="slides/slide9.xml"/><Relationship Id="rId35" Type="http://schemas.openxmlformats.org/officeDocument/2006/relationships/font" Target="fonts/RalewayMedium-regular.fntdata"/><Relationship Id="rId12" Type="http://schemas.openxmlformats.org/officeDocument/2006/relationships/slide" Target="slides/slide8.xml"/><Relationship Id="rId34" Type="http://schemas.openxmlformats.org/officeDocument/2006/relationships/font" Target="fonts/MontserratLight-boldItalic.fntdata"/><Relationship Id="rId15" Type="http://schemas.openxmlformats.org/officeDocument/2006/relationships/slide" Target="slides/slide11.xml"/><Relationship Id="rId37" Type="http://schemas.openxmlformats.org/officeDocument/2006/relationships/font" Target="fonts/RalewayMedium-italic.fntdata"/><Relationship Id="rId14" Type="http://schemas.openxmlformats.org/officeDocument/2006/relationships/slide" Target="slides/slide10.xml"/><Relationship Id="rId36" Type="http://schemas.openxmlformats.org/officeDocument/2006/relationships/font" Target="fonts/RalewayMedium-bold.fntdata"/><Relationship Id="rId17" Type="http://schemas.openxmlformats.org/officeDocument/2006/relationships/slide" Target="slides/slide13.xml"/><Relationship Id="rId16" Type="http://schemas.openxmlformats.org/officeDocument/2006/relationships/slide" Target="slides/slide12.xml"/><Relationship Id="rId38" Type="http://schemas.openxmlformats.org/officeDocument/2006/relationships/font" Target="fonts/RalewayMedium-boldItalic.fntdata"/><Relationship Id="rId19" Type="http://schemas.openxmlformats.org/officeDocument/2006/relationships/font" Target="fonts/Raleway-regular.fntdata"/><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eb4c6d2e93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eb4c6d2e93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ec3bb0cf0f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ec3bb0cf0f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ec3bb0cf0f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ec3bb0cf0f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ec3bb0cf0f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ec3bb0cf0f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ec3bb0cf0f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ec3bb0cf0f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ec409ac894_0_1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ec409ac894_0_1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93d42c1dd5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93d42c1dd5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ec409ac894_0_1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ec409ac894_0_1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93d42c1dd5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93d42c1dd5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eb4c6d2e9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eb4c6d2e9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eb4c6d2e9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eb4c6d2e9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eb4c6d2e9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eb4c6d2e9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eb608d556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eb608d556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ec3bb0cf0f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ec3bb0cf0f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1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2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2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2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2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2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1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2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2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1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1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1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2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21.png"/><Relationship Id="rId4" Type="http://schemas.openxmlformats.org/officeDocument/2006/relationships/hyperlink" Target="http://bit.ly/2Tynxth" TargetMode="External"/><Relationship Id="rId5" Type="http://schemas.openxmlformats.org/officeDocument/2006/relationships/hyperlink" Target="https://flaticon.com/" TargetMode="External"/><Relationship Id="rId6" Type="http://schemas.openxmlformats.org/officeDocument/2006/relationships/hyperlink" Target="https://freepik.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2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27538" y="-28787"/>
            <a:ext cx="9199075" cy="5201074"/>
          </a:xfrm>
          <a:prstGeom prst="rect">
            <a:avLst/>
          </a:prstGeom>
          <a:noFill/>
          <a:ln>
            <a:noFill/>
          </a:ln>
        </p:spPr>
      </p:pic>
      <p:pic>
        <p:nvPicPr>
          <p:cNvPr id="10" name="Google Shape;10;p2"/>
          <p:cNvPicPr preferRelativeResize="0"/>
          <p:nvPr/>
        </p:nvPicPr>
        <p:blipFill>
          <a:blip r:embed="rId3">
            <a:alphaModFix/>
          </a:blip>
          <a:stretch>
            <a:fillRect/>
          </a:stretch>
        </p:blipFill>
        <p:spPr>
          <a:xfrm>
            <a:off x="-36599" y="-36550"/>
            <a:ext cx="9217198" cy="5216599"/>
          </a:xfrm>
          <a:prstGeom prst="rect">
            <a:avLst/>
          </a:prstGeom>
          <a:noFill/>
          <a:ln>
            <a:noFill/>
          </a:ln>
        </p:spPr>
      </p:pic>
      <p:sp>
        <p:nvSpPr>
          <p:cNvPr id="11" name="Google Shape;11;p2"/>
          <p:cNvSpPr txBox="1"/>
          <p:nvPr>
            <p:ph type="ctrTitle"/>
          </p:nvPr>
        </p:nvSpPr>
        <p:spPr>
          <a:xfrm>
            <a:off x="1834500" y="1097773"/>
            <a:ext cx="5475000" cy="22554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SzPts val="5300"/>
              <a:buNone/>
              <a:defRPr sz="5300"/>
            </a:lvl1pPr>
            <a:lvl2pPr lvl="1" algn="ctr">
              <a:lnSpc>
                <a:spcPct val="80000"/>
              </a:lnSpc>
              <a:spcBef>
                <a:spcPts val="0"/>
              </a:spcBef>
              <a:spcAft>
                <a:spcPts val="0"/>
              </a:spcAft>
              <a:buSzPts val="5300"/>
              <a:buNone/>
              <a:defRPr sz="5300"/>
            </a:lvl2pPr>
            <a:lvl3pPr lvl="2" algn="ctr">
              <a:lnSpc>
                <a:spcPct val="80000"/>
              </a:lnSpc>
              <a:spcBef>
                <a:spcPts val="0"/>
              </a:spcBef>
              <a:spcAft>
                <a:spcPts val="0"/>
              </a:spcAft>
              <a:buSzPts val="5300"/>
              <a:buNone/>
              <a:defRPr sz="5300"/>
            </a:lvl3pPr>
            <a:lvl4pPr lvl="3" algn="ctr">
              <a:lnSpc>
                <a:spcPct val="80000"/>
              </a:lnSpc>
              <a:spcBef>
                <a:spcPts val="0"/>
              </a:spcBef>
              <a:spcAft>
                <a:spcPts val="0"/>
              </a:spcAft>
              <a:buSzPts val="5300"/>
              <a:buNone/>
              <a:defRPr sz="5300"/>
            </a:lvl4pPr>
            <a:lvl5pPr lvl="4" algn="ctr">
              <a:lnSpc>
                <a:spcPct val="80000"/>
              </a:lnSpc>
              <a:spcBef>
                <a:spcPts val="0"/>
              </a:spcBef>
              <a:spcAft>
                <a:spcPts val="0"/>
              </a:spcAft>
              <a:buSzPts val="5300"/>
              <a:buNone/>
              <a:defRPr sz="5300"/>
            </a:lvl5pPr>
            <a:lvl6pPr lvl="5" algn="ctr">
              <a:lnSpc>
                <a:spcPct val="80000"/>
              </a:lnSpc>
              <a:spcBef>
                <a:spcPts val="0"/>
              </a:spcBef>
              <a:spcAft>
                <a:spcPts val="0"/>
              </a:spcAft>
              <a:buSzPts val="5300"/>
              <a:buNone/>
              <a:defRPr sz="5300"/>
            </a:lvl6pPr>
            <a:lvl7pPr lvl="6" algn="ctr">
              <a:lnSpc>
                <a:spcPct val="80000"/>
              </a:lnSpc>
              <a:spcBef>
                <a:spcPts val="0"/>
              </a:spcBef>
              <a:spcAft>
                <a:spcPts val="0"/>
              </a:spcAft>
              <a:buSzPts val="5300"/>
              <a:buNone/>
              <a:defRPr sz="5300"/>
            </a:lvl7pPr>
            <a:lvl8pPr lvl="7" algn="ctr">
              <a:lnSpc>
                <a:spcPct val="80000"/>
              </a:lnSpc>
              <a:spcBef>
                <a:spcPts val="0"/>
              </a:spcBef>
              <a:spcAft>
                <a:spcPts val="0"/>
              </a:spcAft>
              <a:buSzPts val="5300"/>
              <a:buNone/>
              <a:defRPr sz="5300"/>
            </a:lvl8pPr>
            <a:lvl9pPr lvl="8" algn="ctr">
              <a:lnSpc>
                <a:spcPct val="80000"/>
              </a:lnSpc>
              <a:spcBef>
                <a:spcPts val="0"/>
              </a:spcBef>
              <a:spcAft>
                <a:spcPts val="0"/>
              </a:spcAft>
              <a:buSzPts val="5300"/>
              <a:buNone/>
              <a:defRPr sz="5300"/>
            </a:lvl9pPr>
          </a:lstStyle>
          <a:p/>
        </p:txBody>
      </p:sp>
      <p:sp>
        <p:nvSpPr>
          <p:cNvPr id="12" name="Google Shape;12;p2"/>
          <p:cNvSpPr txBox="1"/>
          <p:nvPr>
            <p:ph idx="1" type="subTitle"/>
          </p:nvPr>
        </p:nvSpPr>
        <p:spPr>
          <a:xfrm>
            <a:off x="2272200" y="3614587"/>
            <a:ext cx="4599600" cy="373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1700"/>
              <a:buNone/>
              <a:defRPr sz="1700">
                <a:solidFill>
                  <a:schemeClr val="dk2"/>
                </a:solidFill>
              </a:defRPr>
            </a:lvl1pPr>
            <a:lvl2pPr lvl="1" algn="ctr">
              <a:lnSpc>
                <a:spcPct val="100000"/>
              </a:lnSpc>
              <a:spcBef>
                <a:spcPts val="0"/>
              </a:spcBef>
              <a:spcAft>
                <a:spcPts val="0"/>
              </a:spcAft>
              <a:buClr>
                <a:schemeClr val="dk2"/>
              </a:buClr>
              <a:buSzPts val="1700"/>
              <a:buNone/>
              <a:defRPr sz="1700">
                <a:solidFill>
                  <a:schemeClr val="dk2"/>
                </a:solidFill>
              </a:defRPr>
            </a:lvl2pPr>
            <a:lvl3pPr lvl="2" algn="ctr">
              <a:lnSpc>
                <a:spcPct val="100000"/>
              </a:lnSpc>
              <a:spcBef>
                <a:spcPts val="0"/>
              </a:spcBef>
              <a:spcAft>
                <a:spcPts val="0"/>
              </a:spcAft>
              <a:buClr>
                <a:schemeClr val="dk2"/>
              </a:buClr>
              <a:buSzPts val="1700"/>
              <a:buNone/>
              <a:defRPr sz="1700">
                <a:solidFill>
                  <a:schemeClr val="dk2"/>
                </a:solidFill>
              </a:defRPr>
            </a:lvl3pPr>
            <a:lvl4pPr lvl="3" algn="ctr">
              <a:lnSpc>
                <a:spcPct val="100000"/>
              </a:lnSpc>
              <a:spcBef>
                <a:spcPts val="0"/>
              </a:spcBef>
              <a:spcAft>
                <a:spcPts val="0"/>
              </a:spcAft>
              <a:buClr>
                <a:schemeClr val="dk2"/>
              </a:buClr>
              <a:buSzPts val="1700"/>
              <a:buNone/>
              <a:defRPr sz="1700">
                <a:solidFill>
                  <a:schemeClr val="dk2"/>
                </a:solidFill>
              </a:defRPr>
            </a:lvl4pPr>
            <a:lvl5pPr lvl="4" algn="ctr">
              <a:lnSpc>
                <a:spcPct val="100000"/>
              </a:lnSpc>
              <a:spcBef>
                <a:spcPts val="0"/>
              </a:spcBef>
              <a:spcAft>
                <a:spcPts val="0"/>
              </a:spcAft>
              <a:buClr>
                <a:schemeClr val="dk2"/>
              </a:buClr>
              <a:buSzPts val="1700"/>
              <a:buNone/>
              <a:defRPr sz="1700">
                <a:solidFill>
                  <a:schemeClr val="dk2"/>
                </a:solidFill>
              </a:defRPr>
            </a:lvl5pPr>
            <a:lvl6pPr lvl="5" algn="ctr">
              <a:lnSpc>
                <a:spcPct val="100000"/>
              </a:lnSpc>
              <a:spcBef>
                <a:spcPts val="0"/>
              </a:spcBef>
              <a:spcAft>
                <a:spcPts val="0"/>
              </a:spcAft>
              <a:buClr>
                <a:schemeClr val="dk2"/>
              </a:buClr>
              <a:buSzPts val="1700"/>
              <a:buNone/>
              <a:defRPr sz="1700">
                <a:solidFill>
                  <a:schemeClr val="dk2"/>
                </a:solidFill>
              </a:defRPr>
            </a:lvl6pPr>
            <a:lvl7pPr lvl="6" algn="ctr">
              <a:lnSpc>
                <a:spcPct val="100000"/>
              </a:lnSpc>
              <a:spcBef>
                <a:spcPts val="0"/>
              </a:spcBef>
              <a:spcAft>
                <a:spcPts val="0"/>
              </a:spcAft>
              <a:buClr>
                <a:schemeClr val="dk2"/>
              </a:buClr>
              <a:buSzPts val="1700"/>
              <a:buNone/>
              <a:defRPr sz="1700">
                <a:solidFill>
                  <a:schemeClr val="dk2"/>
                </a:solidFill>
              </a:defRPr>
            </a:lvl7pPr>
            <a:lvl8pPr lvl="7" algn="ctr">
              <a:lnSpc>
                <a:spcPct val="100000"/>
              </a:lnSpc>
              <a:spcBef>
                <a:spcPts val="0"/>
              </a:spcBef>
              <a:spcAft>
                <a:spcPts val="0"/>
              </a:spcAft>
              <a:buClr>
                <a:schemeClr val="dk2"/>
              </a:buClr>
              <a:buSzPts val="1700"/>
              <a:buNone/>
              <a:defRPr sz="1700">
                <a:solidFill>
                  <a:schemeClr val="dk2"/>
                </a:solidFill>
              </a:defRPr>
            </a:lvl8pPr>
            <a:lvl9pPr lvl="8" algn="ctr">
              <a:lnSpc>
                <a:spcPct val="100000"/>
              </a:lnSpc>
              <a:spcBef>
                <a:spcPts val="0"/>
              </a:spcBef>
              <a:spcAft>
                <a:spcPts val="0"/>
              </a:spcAft>
              <a:buClr>
                <a:schemeClr val="dk2"/>
              </a:buClr>
              <a:buSzPts val="1700"/>
              <a:buNone/>
              <a:defRPr sz="1700">
                <a:solidFill>
                  <a:schemeClr val="dk2"/>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pic>
        <p:nvPicPr>
          <p:cNvPr id="55" name="Google Shape;55;p11"/>
          <p:cNvPicPr preferRelativeResize="0"/>
          <p:nvPr/>
        </p:nvPicPr>
        <p:blipFill>
          <a:blip r:embed="rId2">
            <a:alphaModFix/>
          </a:blip>
          <a:stretch>
            <a:fillRect/>
          </a:stretch>
        </p:blipFill>
        <p:spPr>
          <a:xfrm>
            <a:off x="-27538" y="-28787"/>
            <a:ext cx="9199075" cy="5201074"/>
          </a:xfrm>
          <a:prstGeom prst="rect">
            <a:avLst/>
          </a:prstGeom>
          <a:noFill/>
          <a:ln>
            <a:noFill/>
          </a:ln>
        </p:spPr>
      </p:pic>
      <p:sp>
        <p:nvSpPr>
          <p:cNvPr id="56" name="Google Shape;56;p11"/>
          <p:cNvSpPr txBox="1"/>
          <p:nvPr>
            <p:ph hasCustomPrompt="1" type="title"/>
          </p:nvPr>
        </p:nvSpPr>
        <p:spPr>
          <a:xfrm>
            <a:off x="2015400" y="1749638"/>
            <a:ext cx="5113200" cy="1215300"/>
          </a:xfrm>
          <a:prstGeom prst="rect">
            <a:avLst/>
          </a:prstGeom>
        </p:spPr>
        <p:txBody>
          <a:bodyPr anchorCtr="0" anchor="b" bIns="91425" lIns="91425" spcFirstLastPara="1" rIns="91425" wrap="square" tIns="91425">
            <a:noAutofit/>
          </a:bodyPr>
          <a:lstStyle>
            <a:lvl1pPr lvl="0" algn="ctr">
              <a:spcBef>
                <a:spcPts val="0"/>
              </a:spcBef>
              <a:spcAft>
                <a:spcPts val="0"/>
              </a:spcAft>
              <a:buSzPts val="7200"/>
              <a:buNone/>
              <a:defRPr sz="72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57" name="Google Shape;57;p11"/>
          <p:cNvSpPr txBox="1"/>
          <p:nvPr>
            <p:ph idx="1" type="subTitle"/>
          </p:nvPr>
        </p:nvSpPr>
        <p:spPr>
          <a:xfrm>
            <a:off x="2015400" y="3005363"/>
            <a:ext cx="5113200" cy="38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pic>
        <p:nvPicPr>
          <p:cNvPr id="58" name="Google Shape;58;p11"/>
          <p:cNvPicPr preferRelativeResize="0"/>
          <p:nvPr/>
        </p:nvPicPr>
        <p:blipFill rotWithShape="1">
          <a:blip r:embed="rId3">
            <a:alphaModFix/>
          </a:blip>
          <a:srcRect b="0" l="0" r="0" t="0"/>
          <a:stretch/>
        </p:blipFill>
        <p:spPr>
          <a:xfrm>
            <a:off x="-36599" y="-36550"/>
            <a:ext cx="9217198" cy="521659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1"/>
        </a:solidFill>
      </p:bgPr>
    </p:bg>
    <p:spTree>
      <p:nvGrpSpPr>
        <p:cNvPr id="59" name="Shape 5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solidFill>
          <a:schemeClr val="dk1"/>
        </a:solidFill>
      </p:bgPr>
    </p:bg>
    <p:spTree>
      <p:nvGrpSpPr>
        <p:cNvPr id="60" name="Shape 60"/>
        <p:cNvGrpSpPr/>
        <p:nvPr/>
      </p:nvGrpSpPr>
      <p:grpSpPr>
        <a:xfrm>
          <a:off x="0" y="0"/>
          <a:ext cx="0" cy="0"/>
          <a:chOff x="0" y="0"/>
          <a:chExt cx="0" cy="0"/>
        </a:xfrm>
      </p:grpSpPr>
      <p:pic>
        <p:nvPicPr>
          <p:cNvPr id="61" name="Google Shape;61;p13"/>
          <p:cNvPicPr preferRelativeResize="0"/>
          <p:nvPr/>
        </p:nvPicPr>
        <p:blipFill>
          <a:blip r:embed="rId2">
            <a:alphaModFix/>
          </a:blip>
          <a:stretch>
            <a:fillRect/>
          </a:stretch>
        </p:blipFill>
        <p:spPr>
          <a:xfrm>
            <a:off x="-27538" y="-28787"/>
            <a:ext cx="9199075" cy="5201074"/>
          </a:xfrm>
          <a:prstGeom prst="rect">
            <a:avLst/>
          </a:prstGeom>
          <a:noFill/>
          <a:ln>
            <a:noFill/>
          </a:ln>
        </p:spPr>
      </p:pic>
      <p:pic>
        <p:nvPicPr>
          <p:cNvPr id="62" name="Google Shape;62;p13"/>
          <p:cNvPicPr preferRelativeResize="0"/>
          <p:nvPr/>
        </p:nvPicPr>
        <p:blipFill rotWithShape="1">
          <a:blip r:embed="rId3">
            <a:alphaModFix/>
          </a:blip>
          <a:srcRect b="0" l="0" r="0" t="0"/>
          <a:stretch/>
        </p:blipFill>
        <p:spPr>
          <a:xfrm>
            <a:off x="-36599" y="-36550"/>
            <a:ext cx="9217198" cy="5216599"/>
          </a:xfrm>
          <a:prstGeom prst="rect">
            <a:avLst/>
          </a:prstGeom>
          <a:noFill/>
          <a:ln>
            <a:noFill/>
          </a:ln>
        </p:spPr>
      </p:pic>
      <p:sp>
        <p:nvSpPr>
          <p:cNvPr id="63" name="Google Shape;63;p13"/>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sp>
        <p:nvSpPr>
          <p:cNvPr id="64" name="Google Shape;64;p13"/>
          <p:cNvSpPr txBox="1"/>
          <p:nvPr>
            <p:ph idx="1" type="subTitle"/>
          </p:nvPr>
        </p:nvSpPr>
        <p:spPr>
          <a:xfrm>
            <a:off x="713225" y="1932000"/>
            <a:ext cx="2399400" cy="3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Unna"/>
              <a:buNone/>
              <a:defRPr sz="2400">
                <a:latin typeface="Unna"/>
                <a:ea typeface="Unna"/>
                <a:cs typeface="Unna"/>
                <a:sym typeface="Unna"/>
              </a:defRPr>
            </a:lvl1pPr>
            <a:lvl2pPr lvl="1" rtl="0">
              <a:lnSpc>
                <a:spcPct val="100000"/>
              </a:lnSpc>
              <a:spcBef>
                <a:spcPts val="0"/>
              </a:spcBef>
              <a:spcAft>
                <a:spcPts val="0"/>
              </a:spcAft>
              <a:buSzPts val="2400"/>
              <a:buFont typeface="Unna"/>
              <a:buNone/>
              <a:defRPr sz="2400">
                <a:latin typeface="Unna"/>
                <a:ea typeface="Unna"/>
                <a:cs typeface="Unna"/>
                <a:sym typeface="Unna"/>
              </a:defRPr>
            </a:lvl2pPr>
            <a:lvl3pPr lvl="2" rtl="0">
              <a:lnSpc>
                <a:spcPct val="100000"/>
              </a:lnSpc>
              <a:spcBef>
                <a:spcPts val="0"/>
              </a:spcBef>
              <a:spcAft>
                <a:spcPts val="0"/>
              </a:spcAft>
              <a:buSzPts val="2400"/>
              <a:buFont typeface="Unna"/>
              <a:buNone/>
              <a:defRPr sz="2400">
                <a:latin typeface="Unna"/>
                <a:ea typeface="Unna"/>
                <a:cs typeface="Unna"/>
                <a:sym typeface="Unna"/>
              </a:defRPr>
            </a:lvl3pPr>
            <a:lvl4pPr lvl="3" rtl="0">
              <a:lnSpc>
                <a:spcPct val="100000"/>
              </a:lnSpc>
              <a:spcBef>
                <a:spcPts val="0"/>
              </a:spcBef>
              <a:spcAft>
                <a:spcPts val="0"/>
              </a:spcAft>
              <a:buSzPts val="2400"/>
              <a:buFont typeface="Unna"/>
              <a:buNone/>
              <a:defRPr sz="2400">
                <a:latin typeface="Unna"/>
                <a:ea typeface="Unna"/>
                <a:cs typeface="Unna"/>
                <a:sym typeface="Unna"/>
              </a:defRPr>
            </a:lvl4pPr>
            <a:lvl5pPr lvl="4" rtl="0">
              <a:lnSpc>
                <a:spcPct val="100000"/>
              </a:lnSpc>
              <a:spcBef>
                <a:spcPts val="0"/>
              </a:spcBef>
              <a:spcAft>
                <a:spcPts val="0"/>
              </a:spcAft>
              <a:buSzPts val="2400"/>
              <a:buFont typeface="Unna"/>
              <a:buNone/>
              <a:defRPr sz="2400">
                <a:latin typeface="Unna"/>
                <a:ea typeface="Unna"/>
                <a:cs typeface="Unna"/>
                <a:sym typeface="Unna"/>
              </a:defRPr>
            </a:lvl5pPr>
            <a:lvl6pPr lvl="5" rtl="0">
              <a:lnSpc>
                <a:spcPct val="100000"/>
              </a:lnSpc>
              <a:spcBef>
                <a:spcPts val="0"/>
              </a:spcBef>
              <a:spcAft>
                <a:spcPts val="0"/>
              </a:spcAft>
              <a:buSzPts val="2400"/>
              <a:buFont typeface="Unna"/>
              <a:buNone/>
              <a:defRPr sz="2400">
                <a:latin typeface="Unna"/>
                <a:ea typeface="Unna"/>
                <a:cs typeface="Unna"/>
                <a:sym typeface="Unna"/>
              </a:defRPr>
            </a:lvl6pPr>
            <a:lvl7pPr lvl="6" rtl="0">
              <a:lnSpc>
                <a:spcPct val="100000"/>
              </a:lnSpc>
              <a:spcBef>
                <a:spcPts val="0"/>
              </a:spcBef>
              <a:spcAft>
                <a:spcPts val="0"/>
              </a:spcAft>
              <a:buSzPts val="2400"/>
              <a:buFont typeface="Unna"/>
              <a:buNone/>
              <a:defRPr sz="2400">
                <a:latin typeface="Unna"/>
                <a:ea typeface="Unna"/>
                <a:cs typeface="Unna"/>
                <a:sym typeface="Unna"/>
              </a:defRPr>
            </a:lvl7pPr>
            <a:lvl8pPr lvl="7" rtl="0">
              <a:lnSpc>
                <a:spcPct val="100000"/>
              </a:lnSpc>
              <a:spcBef>
                <a:spcPts val="0"/>
              </a:spcBef>
              <a:spcAft>
                <a:spcPts val="0"/>
              </a:spcAft>
              <a:buSzPts val="2400"/>
              <a:buFont typeface="Unna"/>
              <a:buNone/>
              <a:defRPr sz="2400">
                <a:latin typeface="Unna"/>
                <a:ea typeface="Unna"/>
                <a:cs typeface="Unna"/>
                <a:sym typeface="Unna"/>
              </a:defRPr>
            </a:lvl8pPr>
            <a:lvl9pPr lvl="8" rtl="0">
              <a:lnSpc>
                <a:spcPct val="100000"/>
              </a:lnSpc>
              <a:spcBef>
                <a:spcPts val="0"/>
              </a:spcBef>
              <a:spcAft>
                <a:spcPts val="0"/>
              </a:spcAft>
              <a:buSzPts val="2400"/>
              <a:buFont typeface="Unna"/>
              <a:buNone/>
              <a:defRPr sz="2400">
                <a:latin typeface="Unna"/>
                <a:ea typeface="Unna"/>
                <a:cs typeface="Unna"/>
                <a:sym typeface="Unna"/>
              </a:defRPr>
            </a:lvl9pPr>
          </a:lstStyle>
          <a:p/>
        </p:txBody>
      </p:sp>
      <p:sp>
        <p:nvSpPr>
          <p:cNvPr id="65" name="Google Shape;65;p13"/>
          <p:cNvSpPr txBox="1"/>
          <p:nvPr>
            <p:ph idx="2" type="subTitle"/>
          </p:nvPr>
        </p:nvSpPr>
        <p:spPr>
          <a:xfrm>
            <a:off x="713225" y="2340475"/>
            <a:ext cx="2399400" cy="52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6" name="Google Shape;66;p13"/>
          <p:cNvSpPr txBox="1"/>
          <p:nvPr>
            <p:ph hasCustomPrompt="1" idx="3" type="title"/>
          </p:nvPr>
        </p:nvSpPr>
        <p:spPr>
          <a:xfrm>
            <a:off x="713225" y="1407400"/>
            <a:ext cx="2399400" cy="478200"/>
          </a:xfrm>
          <a:prstGeom prst="rect">
            <a:avLst/>
          </a:prstGeom>
        </p:spPr>
        <p:txBody>
          <a:bodyPr anchorCtr="0" anchor="b" bIns="91425" lIns="91425" spcFirstLastPara="1" rIns="91425" wrap="square" tIns="91425">
            <a:noAutofit/>
          </a:bodyPr>
          <a:lstStyle>
            <a:lvl1pPr lvl="0" rtl="0" algn="l">
              <a:spcBef>
                <a:spcPts val="0"/>
              </a:spcBef>
              <a:spcAft>
                <a:spcPts val="0"/>
              </a:spcAft>
              <a:buClr>
                <a:schemeClr val="dk2"/>
              </a:buClr>
              <a:buSzPts val="3800"/>
              <a:buNone/>
              <a:defRPr sz="3800">
                <a:solidFill>
                  <a:schemeClr val="dk2"/>
                </a:solidFill>
              </a:defRPr>
            </a:lvl1pPr>
            <a:lvl2pPr lvl="1" rtl="0" algn="l">
              <a:spcBef>
                <a:spcPts val="0"/>
              </a:spcBef>
              <a:spcAft>
                <a:spcPts val="0"/>
              </a:spcAft>
              <a:buClr>
                <a:schemeClr val="dk2"/>
              </a:buClr>
              <a:buSzPts val="3800"/>
              <a:buNone/>
              <a:defRPr sz="3800">
                <a:solidFill>
                  <a:schemeClr val="dk2"/>
                </a:solidFill>
              </a:defRPr>
            </a:lvl2pPr>
            <a:lvl3pPr lvl="2" rtl="0" algn="l">
              <a:spcBef>
                <a:spcPts val="0"/>
              </a:spcBef>
              <a:spcAft>
                <a:spcPts val="0"/>
              </a:spcAft>
              <a:buClr>
                <a:schemeClr val="dk2"/>
              </a:buClr>
              <a:buSzPts val="3800"/>
              <a:buNone/>
              <a:defRPr sz="3800">
                <a:solidFill>
                  <a:schemeClr val="dk2"/>
                </a:solidFill>
              </a:defRPr>
            </a:lvl3pPr>
            <a:lvl4pPr lvl="3" rtl="0" algn="l">
              <a:spcBef>
                <a:spcPts val="0"/>
              </a:spcBef>
              <a:spcAft>
                <a:spcPts val="0"/>
              </a:spcAft>
              <a:buClr>
                <a:schemeClr val="dk2"/>
              </a:buClr>
              <a:buSzPts val="3800"/>
              <a:buNone/>
              <a:defRPr sz="3800">
                <a:solidFill>
                  <a:schemeClr val="dk2"/>
                </a:solidFill>
              </a:defRPr>
            </a:lvl4pPr>
            <a:lvl5pPr lvl="4" rtl="0" algn="l">
              <a:spcBef>
                <a:spcPts val="0"/>
              </a:spcBef>
              <a:spcAft>
                <a:spcPts val="0"/>
              </a:spcAft>
              <a:buClr>
                <a:schemeClr val="dk2"/>
              </a:buClr>
              <a:buSzPts val="3800"/>
              <a:buNone/>
              <a:defRPr sz="3800">
                <a:solidFill>
                  <a:schemeClr val="dk2"/>
                </a:solidFill>
              </a:defRPr>
            </a:lvl5pPr>
            <a:lvl6pPr lvl="5" rtl="0" algn="l">
              <a:spcBef>
                <a:spcPts val="0"/>
              </a:spcBef>
              <a:spcAft>
                <a:spcPts val="0"/>
              </a:spcAft>
              <a:buClr>
                <a:schemeClr val="dk2"/>
              </a:buClr>
              <a:buSzPts val="3800"/>
              <a:buNone/>
              <a:defRPr sz="3800">
                <a:solidFill>
                  <a:schemeClr val="dk2"/>
                </a:solidFill>
              </a:defRPr>
            </a:lvl6pPr>
            <a:lvl7pPr lvl="6" rtl="0" algn="l">
              <a:spcBef>
                <a:spcPts val="0"/>
              </a:spcBef>
              <a:spcAft>
                <a:spcPts val="0"/>
              </a:spcAft>
              <a:buClr>
                <a:schemeClr val="dk2"/>
              </a:buClr>
              <a:buSzPts val="3800"/>
              <a:buNone/>
              <a:defRPr sz="3800">
                <a:solidFill>
                  <a:schemeClr val="dk2"/>
                </a:solidFill>
              </a:defRPr>
            </a:lvl7pPr>
            <a:lvl8pPr lvl="7" rtl="0" algn="l">
              <a:spcBef>
                <a:spcPts val="0"/>
              </a:spcBef>
              <a:spcAft>
                <a:spcPts val="0"/>
              </a:spcAft>
              <a:buClr>
                <a:schemeClr val="dk2"/>
              </a:buClr>
              <a:buSzPts val="3800"/>
              <a:buNone/>
              <a:defRPr sz="3800">
                <a:solidFill>
                  <a:schemeClr val="dk2"/>
                </a:solidFill>
              </a:defRPr>
            </a:lvl8pPr>
            <a:lvl9pPr lvl="8" rtl="0" algn="l">
              <a:spcBef>
                <a:spcPts val="0"/>
              </a:spcBef>
              <a:spcAft>
                <a:spcPts val="0"/>
              </a:spcAft>
              <a:buClr>
                <a:schemeClr val="dk2"/>
              </a:buClr>
              <a:buSzPts val="3800"/>
              <a:buNone/>
              <a:defRPr sz="3800">
                <a:solidFill>
                  <a:schemeClr val="dk2"/>
                </a:solidFill>
              </a:defRPr>
            </a:lvl9pPr>
          </a:lstStyle>
          <a:p>
            <a:r>
              <a:t>xx%</a:t>
            </a:r>
          </a:p>
        </p:txBody>
      </p:sp>
      <p:sp>
        <p:nvSpPr>
          <p:cNvPr id="67" name="Google Shape;67;p13"/>
          <p:cNvSpPr txBox="1"/>
          <p:nvPr>
            <p:ph idx="4" type="subTitle"/>
          </p:nvPr>
        </p:nvSpPr>
        <p:spPr>
          <a:xfrm>
            <a:off x="713225" y="3664450"/>
            <a:ext cx="2399400" cy="3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Unna"/>
              <a:buNone/>
              <a:defRPr sz="2400">
                <a:latin typeface="Unna"/>
                <a:ea typeface="Unna"/>
                <a:cs typeface="Unna"/>
                <a:sym typeface="Unna"/>
              </a:defRPr>
            </a:lvl1pPr>
            <a:lvl2pPr lvl="1" rtl="0">
              <a:lnSpc>
                <a:spcPct val="100000"/>
              </a:lnSpc>
              <a:spcBef>
                <a:spcPts val="0"/>
              </a:spcBef>
              <a:spcAft>
                <a:spcPts val="0"/>
              </a:spcAft>
              <a:buSzPts val="2400"/>
              <a:buFont typeface="Unna"/>
              <a:buNone/>
              <a:defRPr sz="2400">
                <a:latin typeface="Unna"/>
                <a:ea typeface="Unna"/>
                <a:cs typeface="Unna"/>
                <a:sym typeface="Unna"/>
              </a:defRPr>
            </a:lvl2pPr>
            <a:lvl3pPr lvl="2" rtl="0">
              <a:lnSpc>
                <a:spcPct val="100000"/>
              </a:lnSpc>
              <a:spcBef>
                <a:spcPts val="0"/>
              </a:spcBef>
              <a:spcAft>
                <a:spcPts val="0"/>
              </a:spcAft>
              <a:buSzPts val="2400"/>
              <a:buFont typeface="Unna"/>
              <a:buNone/>
              <a:defRPr sz="2400">
                <a:latin typeface="Unna"/>
                <a:ea typeface="Unna"/>
                <a:cs typeface="Unna"/>
                <a:sym typeface="Unna"/>
              </a:defRPr>
            </a:lvl3pPr>
            <a:lvl4pPr lvl="3" rtl="0">
              <a:lnSpc>
                <a:spcPct val="100000"/>
              </a:lnSpc>
              <a:spcBef>
                <a:spcPts val="0"/>
              </a:spcBef>
              <a:spcAft>
                <a:spcPts val="0"/>
              </a:spcAft>
              <a:buSzPts val="2400"/>
              <a:buFont typeface="Unna"/>
              <a:buNone/>
              <a:defRPr sz="2400">
                <a:latin typeface="Unna"/>
                <a:ea typeface="Unna"/>
                <a:cs typeface="Unna"/>
                <a:sym typeface="Unna"/>
              </a:defRPr>
            </a:lvl4pPr>
            <a:lvl5pPr lvl="4" rtl="0">
              <a:lnSpc>
                <a:spcPct val="100000"/>
              </a:lnSpc>
              <a:spcBef>
                <a:spcPts val="0"/>
              </a:spcBef>
              <a:spcAft>
                <a:spcPts val="0"/>
              </a:spcAft>
              <a:buSzPts val="2400"/>
              <a:buFont typeface="Unna"/>
              <a:buNone/>
              <a:defRPr sz="2400">
                <a:latin typeface="Unna"/>
                <a:ea typeface="Unna"/>
                <a:cs typeface="Unna"/>
                <a:sym typeface="Unna"/>
              </a:defRPr>
            </a:lvl5pPr>
            <a:lvl6pPr lvl="5" rtl="0">
              <a:lnSpc>
                <a:spcPct val="100000"/>
              </a:lnSpc>
              <a:spcBef>
                <a:spcPts val="0"/>
              </a:spcBef>
              <a:spcAft>
                <a:spcPts val="0"/>
              </a:spcAft>
              <a:buSzPts val="2400"/>
              <a:buFont typeface="Unna"/>
              <a:buNone/>
              <a:defRPr sz="2400">
                <a:latin typeface="Unna"/>
                <a:ea typeface="Unna"/>
                <a:cs typeface="Unna"/>
                <a:sym typeface="Unna"/>
              </a:defRPr>
            </a:lvl6pPr>
            <a:lvl7pPr lvl="6" rtl="0">
              <a:lnSpc>
                <a:spcPct val="100000"/>
              </a:lnSpc>
              <a:spcBef>
                <a:spcPts val="0"/>
              </a:spcBef>
              <a:spcAft>
                <a:spcPts val="0"/>
              </a:spcAft>
              <a:buSzPts val="2400"/>
              <a:buFont typeface="Unna"/>
              <a:buNone/>
              <a:defRPr sz="2400">
                <a:latin typeface="Unna"/>
                <a:ea typeface="Unna"/>
                <a:cs typeface="Unna"/>
                <a:sym typeface="Unna"/>
              </a:defRPr>
            </a:lvl7pPr>
            <a:lvl8pPr lvl="7" rtl="0">
              <a:lnSpc>
                <a:spcPct val="100000"/>
              </a:lnSpc>
              <a:spcBef>
                <a:spcPts val="0"/>
              </a:spcBef>
              <a:spcAft>
                <a:spcPts val="0"/>
              </a:spcAft>
              <a:buSzPts val="2400"/>
              <a:buFont typeface="Unna"/>
              <a:buNone/>
              <a:defRPr sz="2400">
                <a:latin typeface="Unna"/>
                <a:ea typeface="Unna"/>
                <a:cs typeface="Unna"/>
                <a:sym typeface="Unna"/>
              </a:defRPr>
            </a:lvl8pPr>
            <a:lvl9pPr lvl="8" rtl="0">
              <a:lnSpc>
                <a:spcPct val="100000"/>
              </a:lnSpc>
              <a:spcBef>
                <a:spcPts val="0"/>
              </a:spcBef>
              <a:spcAft>
                <a:spcPts val="0"/>
              </a:spcAft>
              <a:buSzPts val="2400"/>
              <a:buFont typeface="Unna"/>
              <a:buNone/>
              <a:defRPr sz="2400">
                <a:latin typeface="Unna"/>
                <a:ea typeface="Unna"/>
                <a:cs typeface="Unna"/>
                <a:sym typeface="Unna"/>
              </a:defRPr>
            </a:lvl9pPr>
          </a:lstStyle>
          <a:p/>
        </p:txBody>
      </p:sp>
      <p:sp>
        <p:nvSpPr>
          <p:cNvPr id="68" name="Google Shape;68;p13"/>
          <p:cNvSpPr txBox="1"/>
          <p:nvPr>
            <p:ph idx="5" type="subTitle"/>
          </p:nvPr>
        </p:nvSpPr>
        <p:spPr>
          <a:xfrm>
            <a:off x="713225" y="4072925"/>
            <a:ext cx="2399400" cy="52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9" name="Google Shape;69;p13"/>
          <p:cNvSpPr txBox="1"/>
          <p:nvPr>
            <p:ph hasCustomPrompt="1" idx="6" type="title"/>
          </p:nvPr>
        </p:nvSpPr>
        <p:spPr>
          <a:xfrm>
            <a:off x="713225" y="3139850"/>
            <a:ext cx="2399400" cy="478200"/>
          </a:xfrm>
          <a:prstGeom prst="rect">
            <a:avLst/>
          </a:prstGeom>
        </p:spPr>
        <p:txBody>
          <a:bodyPr anchorCtr="0" anchor="b" bIns="91425" lIns="91425" spcFirstLastPara="1" rIns="91425" wrap="square" tIns="91425">
            <a:noAutofit/>
          </a:bodyPr>
          <a:lstStyle>
            <a:lvl1pPr lvl="0" rtl="0" algn="l">
              <a:spcBef>
                <a:spcPts val="0"/>
              </a:spcBef>
              <a:spcAft>
                <a:spcPts val="0"/>
              </a:spcAft>
              <a:buClr>
                <a:schemeClr val="dk2"/>
              </a:buClr>
              <a:buSzPts val="3800"/>
              <a:buNone/>
              <a:defRPr sz="3800">
                <a:solidFill>
                  <a:schemeClr val="dk2"/>
                </a:solidFill>
              </a:defRPr>
            </a:lvl1pPr>
            <a:lvl2pPr lvl="1" rtl="0" algn="l">
              <a:spcBef>
                <a:spcPts val="0"/>
              </a:spcBef>
              <a:spcAft>
                <a:spcPts val="0"/>
              </a:spcAft>
              <a:buClr>
                <a:schemeClr val="dk2"/>
              </a:buClr>
              <a:buSzPts val="3800"/>
              <a:buNone/>
              <a:defRPr sz="3800">
                <a:solidFill>
                  <a:schemeClr val="dk2"/>
                </a:solidFill>
              </a:defRPr>
            </a:lvl2pPr>
            <a:lvl3pPr lvl="2" rtl="0" algn="l">
              <a:spcBef>
                <a:spcPts val="0"/>
              </a:spcBef>
              <a:spcAft>
                <a:spcPts val="0"/>
              </a:spcAft>
              <a:buClr>
                <a:schemeClr val="dk2"/>
              </a:buClr>
              <a:buSzPts val="3800"/>
              <a:buNone/>
              <a:defRPr sz="3800">
                <a:solidFill>
                  <a:schemeClr val="dk2"/>
                </a:solidFill>
              </a:defRPr>
            </a:lvl3pPr>
            <a:lvl4pPr lvl="3" rtl="0" algn="l">
              <a:spcBef>
                <a:spcPts val="0"/>
              </a:spcBef>
              <a:spcAft>
                <a:spcPts val="0"/>
              </a:spcAft>
              <a:buClr>
                <a:schemeClr val="dk2"/>
              </a:buClr>
              <a:buSzPts val="3800"/>
              <a:buNone/>
              <a:defRPr sz="3800">
                <a:solidFill>
                  <a:schemeClr val="dk2"/>
                </a:solidFill>
              </a:defRPr>
            </a:lvl4pPr>
            <a:lvl5pPr lvl="4" rtl="0" algn="l">
              <a:spcBef>
                <a:spcPts val="0"/>
              </a:spcBef>
              <a:spcAft>
                <a:spcPts val="0"/>
              </a:spcAft>
              <a:buClr>
                <a:schemeClr val="dk2"/>
              </a:buClr>
              <a:buSzPts val="3800"/>
              <a:buNone/>
              <a:defRPr sz="3800">
                <a:solidFill>
                  <a:schemeClr val="dk2"/>
                </a:solidFill>
              </a:defRPr>
            </a:lvl5pPr>
            <a:lvl6pPr lvl="5" rtl="0" algn="l">
              <a:spcBef>
                <a:spcPts val="0"/>
              </a:spcBef>
              <a:spcAft>
                <a:spcPts val="0"/>
              </a:spcAft>
              <a:buClr>
                <a:schemeClr val="dk2"/>
              </a:buClr>
              <a:buSzPts val="3800"/>
              <a:buNone/>
              <a:defRPr sz="3800">
                <a:solidFill>
                  <a:schemeClr val="dk2"/>
                </a:solidFill>
              </a:defRPr>
            </a:lvl6pPr>
            <a:lvl7pPr lvl="6" rtl="0" algn="l">
              <a:spcBef>
                <a:spcPts val="0"/>
              </a:spcBef>
              <a:spcAft>
                <a:spcPts val="0"/>
              </a:spcAft>
              <a:buClr>
                <a:schemeClr val="dk2"/>
              </a:buClr>
              <a:buSzPts val="3800"/>
              <a:buNone/>
              <a:defRPr sz="3800">
                <a:solidFill>
                  <a:schemeClr val="dk2"/>
                </a:solidFill>
              </a:defRPr>
            </a:lvl7pPr>
            <a:lvl8pPr lvl="7" rtl="0" algn="l">
              <a:spcBef>
                <a:spcPts val="0"/>
              </a:spcBef>
              <a:spcAft>
                <a:spcPts val="0"/>
              </a:spcAft>
              <a:buClr>
                <a:schemeClr val="dk2"/>
              </a:buClr>
              <a:buSzPts val="3800"/>
              <a:buNone/>
              <a:defRPr sz="3800">
                <a:solidFill>
                  <a:schemeClr val="dk2"/>
                </a:solidFill>
              </a:defRPr>
            </a:lvl8pPr>
            <a:lvl9pPr lvl="8" rtl="0" algn="l">
              <a:spcBef>
                <a:spcPts val="0"/>
              </a:spcBef>
              <a:spcAft>
                <a:spcPts val="0"/>
              </a:spcAft>
              <a:buClr>
                <a:schemeClr val="dk2"/>
              </a:buClr>
              <a:buSzPts val="3800"/>
              <a:buNone/>
              <a:defRPr sz="3800">
                <a:solidFill>
                  <a:schemeClr val="dk2"/>
                </a:solidFill>
              </a:defRPr>
            </a:lvl9pPr>
          </a:lstStyle>
          <a:p>
            <a:r>
              <a:t>xx%</a:t>
            </a:r>
          </a:p>
        </p:txBody>
      </p:sp>
      <p:sp>
        <p:nvSpPr>
          <p:cNvPr id="70" name="Google Shape;70;p13"/>
          <p:cNvSpPr txBox="1"/>
          <p:nvPr>
            <p:ph idx="7" type="subTitle"/>
          </p:nvPr>
        </p:nvSpPr>
        <p:spPr>
          <a:xfrm>
            <a:off x="6237400" y="1932000"/>
            <a:ext cx="2399400" cy="3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Unna"/>
              <a:buNone/>
              <a:defRPr sz="2400">
                <a:latin typeface="Unna"/>
                <a:ea typeface="Unna"/>
                <a:cs typeface="Unna"/>
                <a:sym typeface="Unna"/>
              </a:defRPr>
            </a:lvl1pPr>
            <a:lvl2pPr lvl="1" rtl="0">
              <a:lnSpc>
                <a:spcPct val="100000"/>
              </a:lnSpc>
              <a:spcBef>
                <a:spcPts val="0"/>
              </a:spcBef>
              <a:spcAft>
                <a:spcPts val="0"/>
              </a:spcAft>
              <a:buSzPts val="2400"/>
              <a:buFont typeface="Unna"/>
              <a:buNone/>
              <a:defRPr sz="2400">
                <a:latin typeface="Unna"/>
                <a:ea typeface="Unna"/>
                <a:cs typeface="Unna"/>
                <a:sym typeface="Unna"/>
              </a:defRPr>
            </a:lvl2pPr>
            <a:lvl3pPr lvl="2" rtl="0">
              <a:lnSpc>
                <a:spcPct val="100000"/>
              </a:lnSpc>
              <a:spcBef>
                <a:spcPts val="0"/>
              </a:spcBef>
              <a:spcAft>
                <a:spcPts val="0"/>
              </a:spcAft>
              <a:buSzPts val="2400"/>
              <a:buFont typeface="Unna"/>
              <a:buNone/>
              <a:defRPr sz="2400">
                <a:latin typeface="Unna"/>
                <a:ea typeface="Unna"/>
                <a:cs typeface="Unna"/>
                <a:sym typeface="Unna"/>
              </a:defRPr>
            </a:lvl3pPr>
            <a:lvl4pPr lvl="3" rtl="0">
              <a:lnSpc>
                <a:spcPct val="100000"/>
              </a:lnSpc>
              <a:spcBef>
                <a:spcPts val="0"/>
              </a:spcBef>
              <a:spcAft>
                <a:spcPts val="0"/>
              </a:spcAft>
              <a:buSzPts val="2400"/>
              <a:buFont typeface="Unna"/>
              <a:buNone/>
              <a:defRPr sz="2400">
                <a:latin typeface="Unna"/>
                <a:ea typeface="Unna"/>
                <a:cs typeface="Unna"/>
                <a:sym typeface="Unna"/>
              </a:defRPr>
            </a:lvl4pPr>
            <a:lvl5pPr lvl="4" rtl="0">
              <a:lnSpc>
                <a:spcPct val="100000"/>
              </a:lnSpc>
              <a:spcBef>
                <a:spcPts val="0"/>
              </a:spcBef>
              <a:spcAft>
                <a:spcPts val="0"/>
              </a:spcAft>
              <a:buSzPts val="2400"/>
              <a:buFont typeface="Unna"/>
              <a:buNone/>
              <a:defRPr sz="2400">
                <a:latin typeface="Unna"/>
                <a:ea typeface="Unna"/>
                <a:cs typeface="Unna"/>
                <a:sym typeface="Unna"/>
              </a:defRPr>
            </a:lvl5pPr>
            <a:lvl6pPr lvl="5" rtl="0">
              <a:lnSpc>
                <a:spcPct val="100000"/>
              </a:lnSpc>
              <a:spcBef>
                <a:spcPts val="0"/>
              </a:spcBef>
              <a:spcAft>
                <a:spcPts val="0"/>
              </a:spcAft>
              <a:buSzPts val="2400"/>
              <a:buFont typeface="Unna"/>
              <a:buNone/>
              <a:defRPr sz="2400">
                <a:latin typeface="Unna"/>
                <a:ea typeface="Unna"/>
                <a:cs typeface="Unna"/>
                <a:sym typeface="Unna"/>
              </a:defRPr>
            </a:lvl6pPr>
            <a:lvl7pPr lvl="6" rtl="0">
              <a:lnSpc>
                <a:spcPct val="100000"/>
              </a:lnSpc>
              <a:spcBef>
                <a:spcPts val="0"/>
              </a:spcBef>
              <a:spcAft>
                <a:spcPts val="0"/>
              </a:spcAft>
              <a:buSzPts val="2400"/>
              <a:buFont typeface="Unna"/>
              <a:buNone/>
              <a:defRPr sz="2400">
                <a:latin typeface="Unna"/>
                <a:ea typeface="Unna"/>
                <a:cs typeface="Unna"/>
                <a:sym typeface="Unna"/>
              </a:defRPr>
            </a:lvl7pPr>
            <a:lvl8pPr lvl="7" rtl="0">
              <a:lnSpc>
                <a:spcPct val="100000"/>
              </a:lnSpc>
              <a:spcBef>
                <a:spcPts val="0"/>
              </a:spcBef>
              <a:spcAft>
                <a:spcPts val="0"/>
              </a:spcAft>
              <a:buSzPts val="2400"/>
              <a:buFont typeface="Unna"/>
              <a:buNone/>
              <a:defRPr sz="2400">
                <a:latin typeface="Unna"/>
                <a:ea typeface="Unna"/>
                <a:cs typeface="Unna"/>
                <a:sym typeface="Unna"/>
              </a:defRPr>
            </a:lvl8pPr>
            <a:lvl9pPr lvl="8" rtl="0">
              <a:lnSpc>
                <a:spcPct val="100000"/>
              </a:lnSpc>
              <a:spcBef>
                <a:spcPts val="0"/>
              </a:spcBef>
              <a:spcAft>
                <a:spcPts val="0"/>
              </a:spcAft>
              <a:buSzPts val="2400"/>
              <a:buFont typeface="Unna"/>
              <a:buNone/>
              <a:defRPr sz="2400">
                <a:latin typeface="Unna"/>
                <a:ea typeface="Unna"/>
                <a:cs typeface="Unna"/>
                <a:sym typeface="Unna"/>
              </a:defRPr>
            </a:lvl9pPr>
          </a:lstStyle>
          <a:p/>
        </p:txBody>
      </p:sp>
      <p:sp>
        <p:nvSpPr>
          <p:cNvPr id="71" name="Google Shape;71;p13"/>
          <p:cNvSpPr txBox="1"/>
          <p:nvPr>
            <p:ph idx="8" type="subTitle"/>
          </p:nvPr>
        </p:nvSpPr>
        <p:spPr>
          <a:xfrm>
            <a:off x="6237400" y="2340475"/>
            <a:ext cx="2399400" cy="52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 name="Google Shape;72;p13"/>
          <p:cNvSpPr txBox="1"/>
          <p:nvPr>
            <p:ph hasCustomPrompt="1" idx="9" type="title"/>
          </p:nvPr>
        </p:nvSpPr>
        <p:spPr>
          <a:xfrm>
            <a:off x="6237400" y="1407400"/>
            <a:ext cx="2399400" cy="478200"/>
          </a:xfrm>
          <a:prstGeom prst="rect">
            <a:avLst/>
          </a:prstGeom>
        </p:spPr>
        <p:txBody>
          <a:bodyPr anchorCtr="0" anchor="b" bIns="91425" lIns="91425" spcFirstLastPara="1" rIns="91425" wrap="square" tIns="91425">
            <a:noAutofit/>
          </a:bodyPr>
          <a:lstStyle>
            <a:lvl1pPr lvl="0" rtl="0" algn="l">
              <a:spcBef>
                <a:spcPts val="0"/>
              </a:spcBef>
              <a:spcAft>
                <a:spcPts val="0"/>
              </a:spcAft>
              <a:buClr>
                <a:schemeClr val="dk2"/>
              </a:buClr>
              <a:buSzPts val="3800"/>
              <a:buNone/>
              <a:defRPr sz="3800">
                <a:solidFill>
                  <a:schemeClr val="dk2"/>
                </a:solidFill>
              </a:defRPr>
            </a:lvl1pPr>
            <a:lvl2pPr lvl="1" rtl="0" algn="l">
              <a:spcBef>
                <a:spcPts val="0"/>
              </a:spcBef>
              <a:spcAft>
                <a:spcPts val="0"/>
              </a:spcAft>
              <a:buClr>
                <a:schemeClr val="dk2"/>
              </a:buClr>
              <a:buSzPts val="3800"/>
              <a:buNone/>
              <a:defRPr sz="3800">
                <a:solidFill>
                  <a:schemeClr val="dk2"/>
                </a:solidFill>
              </a:defRPr>
            </a:lvl2pPr>
            <a:lvl3pPr lvl="2" rtl="0" algn="l">
              <a:spcBef>
                <a:spcPts val="0"/>
              </a:spcBef>
              <a:spcAft>
                <a:spcPts val="0"/>
              </a:spcAft>
              <a:buClr>
                <a:schemeClr val="dk2"/>
              </a:buClr>
              <a:buSzPts val="3800"/>
              <a:buNone/>
              <a:defRPr sz="3800">
                <a:solidFill>
                  <a:schemeClr val="dk2"/>
                </a:solidFill>
              </a:defRPr>
            </a:lvl3pPr>
            <a:lvl4pPr lvl="3" rtl="0" algn="l">
              <a:spcBef>
                <a:spcPts val="0"/>
              </a:spcBef>
              <a:spcAft>
                <a:spcPts val="0"/>
              </a:spcAft>
              <a:buClr>
                <a:schemeClr val="dk2"/>
              </a:buClr>
              <a:buSzPts val="3800"/>
              <a:buNone/>
              <a:defRPr sz="3800">
                <a:solidFill>
                  <a:schemeClr val="dk2"/>
                </a:solidFill>
              </a:defRPr>
            </a:lvl4pPr>
            <a:lvl5pPr lvl="4" rtl="0" algn="l">
              <a:spcBef>
                <a:spcPts val="0"/>
              </a:spcBef>
              <a:spcAft>
                <a:spcPts val="0"/>
              </a:spcAft>
              <a:buClr>
                <a:schemeClr val="dk2"/>
              </a:buClr>
              <a:buSzPts val="3800"/>
              <a:buNone/>
              <a:defRPr sz="3800">
                <a:solidFill>
                  <a:schemeClr val="dk2"/>
                </a:solidFill>
              </a:defRPr>
            </a:lvl5pPr>
            <a:lvl6pPr lvl="5" rtl="0" algn="l">
              <a:spcBef>
                <a:spcPts val="0"/>
              </a:spcBef>
              <a:spcAft>
                <a:spcPts val="0"/>
              </a:spcAft>
              <a:buClr>
                <a:schemeClr val="dk2"/>
              </a:buClr>
              <a:buSzPts val="3800"/>
              <a:buNone/>
              <a:defRPr sz="3800">
                <a:solidFill>
                  <a:schemeClr val="dk2"/>
                </a:solidFill>
              </a:defRPr>
            </a:lvl6pPr>
            <a:lvl7pPr lvl="6" rtl="0" algn="l">
              <a:spcBef>
                <a:spcPts val="0"/>
              </a:spcBef>
              <a:spcAft>
                <a:spcPts val="0"/>
              </a:spcAft>
              <a:buClr>
                <a:schemeClr val="dk2"/>
              </a:buClr>
              <a:buSzPts val="3800"/>
              <a:buNone/>
              <a:defRPr sz="3800">
                <a:solidFill>
                  <a:schemeClr val="dk2"/>
                </a:solidFill>
              </a:defRPr>
            </a:lvl7pPr>
            <a:lvl8pPr lvl="7" rtl="0" algn="l">
              <a:spcBef>
                <a:spcPts val="0"/>
              </a:spcBef>
              <a:spcAft>
                <a:spcPts val="0"/>
              </a:spcAft>
              <a:buClr>
                <a:schemeClr val="dk2"/>
              </a:buClr>
              <a:buSzPts val="3800"/>
              <a:buNone/>
              <a:defRPr sz="3800">
                <a:solidFill>
                  <a:schemeClr val="dk2"/>
                </a:solidFill>
              </a:defRPr>
            </a:lvl8pPr>
            <a:lvl9pPr lvl="8" rtl="0" algn="l">
              <a:spcBef>
                <a:spcPts val="0"/>
              </a:spcBef>
              <a:spcAft>
                <a:spcPts val="0"/>
              </a:spcAft>
              <a:buClr>
                <a:schemeClr val="dk2"/>
              </a:buClr>
              <a:buSzPts val="3800"/>
              <a:buNone/>
              <a:defRPr sz="3800">
                <a:solidFill>
                  <a:schemeClr val="dk2"/>
                </a:solidFill>
              </a:defRPr>
            </a:lvl9pPr>
          </a:lstStyle>
          <a:p>
            <a:r>
              <a:t>xx%</a:t>
            </a:r>
          </a:p>
        </p:txBody>
      </p:sp>
      <p:sp>
        <p:nvSpPr>
          <p:cNvPr id="73" name="Google Shape;73;p13"/>
          <p:cNvSpPr txBox="1"/>
          <p:nvPr>
            <p:ph idx="13" type="subTitle"/>
          </p:nvPr>
        </p:nvSpPr>
        <p:spPr>
          <a:xfrm>
            <a:off x="6237400" y="3664450"/>
            <a:ext cx="2399400" cy="3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Unna"/>
              <a:buNone/>
              <a:defRPr sz="2400">
                <a:latin typeface="Unna"/>
                <a:ea typeface="Unna"/>
                <a:cs typeface="Unna"/>
                <a:sym typeface="Unna"/>
              </a:defRPr>
            </a:lvl1pPr>
            <a:lvl2pPr lvl="1" rtl="0">
              <a:lnSpc>
                <a:spcPct val="100000"/>
              </a:lnSpc>
              <a:spcBef>
                <a:spcPts val="0"/>
              </a:spcBef>
              <a:spcAft>
                <a:spcPts val="0"/>
              </a:spcAft>
              <a:buSzPts val="2400"/>
              <a:buFont typeface="Unna"/>
              <a:buNone/>
              <a:defRPr sz="2400">
                <a:latin typeface="Unna"/>
                <a:ea typeface="Unna"/>
                <a:cs typeface="Unna"/>
                <a:sym typeface="Unna"/>
              </a:defRPr>
            </a:lvl2pPr>
            <a:lvl3pPr lvl="2" rtl="0">
              <a:lnSpc>
                <a:spcPct val="100000"/>
              </a:lnSpc>
              <a:spcBef>
                <a:spcPts val="0"/>
              </a:spcBef>
              <a:spcAft>
                <a:spcPts val="0"/>
              </a:spcAft>
              <a:buSzPts val="2400"/>
              <a:buFont typeface="Unna"/>
              <a:buNone/>
              <a:defRPr sz="2400">
                <a:latin typeface="Unna"/>
                <a:ea typeface="Unna"/>
                <a:cs typeface="Unna"/>
                <a:sym typeface="Unna"/>
              </a:defRPr>
            </a:lvl3pPr>
            <a:lvl4pPr lvl="3" rtl="0">
              <a:lnSpc>
                <a:spcPct val="100000"/>
              </a:lnSpc>
              <a:spcBef>
                <a:spcPts val="0"/>
              </a:spcBef>
              <a:spcAft>
                <a:spcPts val="0"/>
              </a:spcAft>
              <a:buSzPts val="2400"/>
              <a:buFont typeface="Unna"/>
              <a:buNone/>
              <a:defRPr sz="2400">
                <a:latin typeface="Unna"/>
                <a:ea typeface="Unna"/>
                <a:cs typeface="Unna"/>
                <a:sym typeface="Unna"/>
              </a:defRPr>
            </a:lvl4pPr>
            <a:lvl5pPr lvl="4" rtl="0">
              <a:lnSpc>
                <a:spcPct val="100000"/>
              </a:lnSpc>
              <a:spcBef>
                <a:spcPts val="0"/>
              </a:spcBef>
              <a:spcAft>
                <a:spcPts val="0"/>
              </a:spcAft>
              <a:buSzPts val="2400"/>
              <a:buFont typeface="Unna"/>
              <a:buNone/>
              <a:defRPr sz="2400">
                <a:latin typeface="Unna"/>
                <a:ea typeface="Unna"/>
                <a:cs typeface="Unna"/>
                <a:sym typeface="Unna"/>
              </a:defRPr>
            </a:lvl5pPr>
            <a:lvl6pPr lvl="5" rtl="0">
              <a:lnSpc>
                <a:spcPct val="100000"/>
              </a:lnSpc>
              <a:spcBef>
                <a:spcPts val="0"/>
              </a:spcBef>
              <a:spcAft>
                <a:spcPts val="0"/>
              </a:spcAft>
              <a:buSzPts val="2400"/>
              <a:buFont typeface="Unna"/>
              <a:buNone/>
              <a:defRPr sz="2400">
                <a:latin typeface="Unna"/>
                <a:ea typeface="Unna"/>
                <a:cs typeface="Unna"/>
                <a:sym typeface="Unna"/>
              </a:defRPr>
            </a:lvl6pPr>
            <a:lvl7pPr lvl="6" rtl="0">
              <a:lnSpc>
                <a:spcPct val="100000"/>
              </a:lnSpc>
              <a:spcBef>
                <a:spcPts val="0"/>
              </a:spcBef>
              <a:spcAft>
                <a:spcPts val="0"/>
              </a:spcAft>
              <a:buSzPts val="2400"/>
              <a:buFont typeface="Unna"/>
              <a:buNone/>
              <a:defRPr sz="2400">
                <a:latin typeface="Unna"/>
                <a:ea typeface="Unna"/>
                <a:cs typeface="Unna"/>
                <a:sym typeface="Unna"/>
              </a:defRPr>
            </a:lvl7pPr>
            <a:lvl8pPr lvl="7" rtl="0">
              <a:lnSpc>
                <a:spcPct val="100000"/>
              </a:lnSpc>
              <a:spcBef>
                <a:spcPts val="0"/>
              </a:spcBef>
              <a:spcAft>
                <a:spcPts val="0"/>
              </a:spcAft>
              <a:buSzPts val="2400"/>
              <a:buFont typeface="Unna"/>
              <a:buNone/>
              <a:defRPr sz="2400">
                <a:latin typeface="Unna"/>
                <a:ea typeface="Unna"/>
                <a:cs typeface="Unna"/>
                <a:sym typeface="Unna"/>
              </a:defRPr>
            </a:lvl8pPr>
            <a:lvl9pPr lvl="8" rtl="0">
              <a:lnSpc>
                <a:spcPct val="100000"/>
              </a:lnSpc>
              <a:spcBef>
                <a:spcPts val="0"/>
              </a:spcBef>
              <a:spcAft>
                <a:spcPts val="0"/>
              </a:spcAft>
              <a:buSzPts val="2400"/>
              <a:buFont typeface="Unna"/>
              <a:buNone/>
              <a:defRPr sz="2400">
                <a:latin typeface="Unna"/>
                <a:ea typeface="Unna"/>
                <a:cs typeface="Unna"/>
                <a:sym typeface="Unna"/>
              </a:defRPr>
            </a:lvl9pPr>
          </a:lstStyle>
          <a:p/>
        </p:txBody>
      </p:sp>
      <p:sp>
        <p:nvSpPr>
          <p:cNvPr id="74" name="Google Shape;74;p13"/>
          <p:cNvSpPr txBox="1"/>
          <p:nvPr>
            <p:ph idx="14" type="subTitle"/>
          </p:nvPr>
        </p:nvSpPr>
        <p:spPr>
          <a:xfrm>
            <a:off x="6237400" y="4072925"/>
            <a:ext cx="2399400" cy="52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5" name="Google Shape;75;p13"/>
          <p:cNvSpPr txBox="1"/>
          <p:nvPr>
            <p:ph hasCustomPrompt="1" idx="15" type="title"/>
          </p:nvPr>
        </p:nvSpPr>
        <p:spPr>
          <a:xfrm>
            <a:off x="6237400" y="3139850"/>
            <a:ext cx="2399400" cy="478200"/>
          </a:xfrm>
          <a:prstGeom prst="rect">
            <a:avLst/>
          </a:prstGeom>
        </p:spPr>
        <p:txBody>
          <a:bodyPr anchorCtr="0" anchor="b" bIns="91425" lIns="91425" spcFirstLastPara="1" rIns="91425" wrap="square" tIns="91425">
            <a:noAutofit/>
          </a:bodyPr>
          <a:lstStyle>
            <a:lvl1pPr lvl="0" rtl="0" algn="l">
              <a:spcBef>
                <a:spcPts val="0"/>
              </a:spcBef>
              <a:spcAft>
                <a:spcPts val="0"/>
              </a:spcAft>
              <a:buClr>
                <a:schemeClr val="dk2"/>
              </a:buClr>
              <a:buSzPts val="3800"/>
              <a:buNone/>
              <a:defRPr sz="3800">
                <a:solidFill>
                  <a:schemeClr val="dk2"/>
                </a:solidFill>
              </a:defRPr>
            </a:lvl1pPr>
            <a:lvl2pPr lvl="1" rtl="0" algn="l">
              <a:spcBef>
                <a:spcPts val="0"/>
              </a:spcBef>
              <a:spcAft>
                <a:spcPts val="0"/>
              </a:spcAft>
              <a:buClr>
                <a:schemeClr val="dk2"/>
              </a:buClr>
              <a:buSzPts val="3800"/>
              <a:buNone/>
              <a:defRPr sz="3800">
                <a:solidFill>
                  <a:schemeClr val="dk2"/>
                </a:solidFill>
              </a:defRPr>
            </a:lvl2pPr>
            <a:lvl3pPr lvl="2" rtl="0" algn="l">
              <a:spcBef>
                <a:spcPts val="0"/>
              </a:spcBef>
              <a:spcAft>
                <a:spcPts val="0"/>
              </a:spcAft>
              <a:buClr>
                <a:schemeClr val="dk2"/>
              </a:buClr>
              <a:buSzPts val="3800"/>
              <a:buNone/>
              <a:defRPr sz="3800">
                <a:solidFill>
                  <a:schemeClr val="dk2"/>
                </a:solidFill>
              </a:defRPr>
            </a:lvl3pPr>
            <a:lvl4pPr lvl="3" rtl="0" algn="l">
              <a:spcBef>
                <a:spcPts val="0"/>
              </a:spcBef>
              <a:spcAft>
                <a:spcPts val="0"/>
              </a:spcAft>
              <a:buClr>
                <a:schemeClr val="dk2"/>
              </a:buClr>
              <a:buSzPts val="3800"/>
              <a:buNone/>
              <a:defRPr sz="3800">
                <a:solidFill>
                  <a:schemeClr val="dk2"/>
                </a:solidFill>
              </a:defRPr>
            </a:lvl4pPr>
            <a:lvl5pPr lvl="4" rtl="0" algn="l">
              <a:spcBef>
                <a:spcPts val="0"/>
              </a:spcBef>
              <a:spcAft>
                <a:spcPts val="0"/>
              </a:spcAft>
              <a:buClr>
                <a:schemeClr val="dk2"/>
              </a:buClr>
              <a:buSzPts val="3800"/>
              <a:buNone/>
              <a:defRPr sz="3800">
                <a:solidFill>
                  <a:schemeClr val="dk2"/>
                </a:solidFill>
              </a:defRPr>
            </a:lvl5pPr>
            <a:lvl6pPr lvl="5" rtl="0" algn="l">
              <a:spcBef>
                <a:spcPts val="0"/>
              </a:spcBef>
              <a:spcAft>
                <a:spcPts val="0"/>
              </a:spcAft>
              <a:buClr>
                <a:schemeClr val="dk2"/>
              </a:buClr>
              <a:buSzPts val="3800"/>
              <a:buNone/>
              <a:defRPr sz="3800">
                <a:solidFill>
                  <a:schemeClr val="dk2"/>
                </a:solidFill>
              </a:defRPr>
            </a:lvl6pPr>
            <a:lvl7pPr lvl="6" rtl="0" algn="l">
              <a:spcBef>
                <a:spcPts val="0"/>
              </a:spcBef>
              <a:spcAft>
                <a:spcPts val="0"/>
              </a:spcAft>
              <a:buClr>
                <a:schemeClr val="dk2"/>
              </a:buClr>
              <a:buSzPts val="3800"/>
              <a:buNone/>
              <a:defRPr sz="3800">
                <a:solidFill>
                  <a:schemeClr val="dk2"/>
                </a:solidFill>
              </a:defRPr>
            </a:lvl7pPr>
            <a:lvl8pPr lvl="7" rtl="0" algn="l">
              <a:spcBef>
                <a:spcPts val="0"/>
              </a:spcBef>
              <a:spcAft>
                <a:spcPts val="0"/>
              </a:spcAft>
              <a:buClr>
                <a:schemeClr val="dk2"/>
              </a:buClr>
              <a:buSzPts val="3800"/>
              <a:buNone/>
              <a:defRPr sz="3800">
                <a:solidFill>
                  <a:schemeClr val="dk2"/>
                </a:solidFill>
              </a:defRPr>
            </a:lvl8pPr>
            <a:lvl9pPr lvl="8" rtl="0" algn="l">
              <a:spcBef>
                <a:spcPts val="0"/>
              </a:spcBef>
              <a:spcAft>
                <a:spcPts val="0"/>
              </a:spcAft>
              <a:buClr>
                <a:schemeClr val="dk2"/>
              </a:buClr>
              <a:buSzPts val="3800"/>
              <a:buNone/>
              <a:defRPr sz="3800">
                <a:solidFill>
                  <a:schemeClr val="dk2"/>
                </a:solidFill>
              </a:defRPr>
            </a:lvl9pPr>
          </a:lstStyle>
          <a:p>
            <a:r>
              <a:t>xx%</a:t>
            </a:r>
          </a:p>
        </p:txBody>
      </p:sp>
      <p:sp>
        <p:nvSpPr>
          <p:cNvPr id="76" name="Google Shape;76;p13"/>
          <p:cNvSpPr txBox="1"/>
          <p:nvPr>
            <p:ph idx="16" type="subTitle"/>
          </p:nvPr>
        </p:nvSpPr>
        <p:spPr>
          <a:xfrm>
            <a:off x="3475313" y="1932000"/>
            <a:ext cx="2399400" cy="3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Unna"/>
              <a:buNone/>
              <a:defRPr sz="2400">
                <a:latin typeface="Unna"/>
                <a:ea typeface="Unna"/>
                <a:cs typeface="Unna"/>
                <a:sym typeface="Unna"/>
              </a:defRPr>
            </a:lvl1pPr>
            <a:lvl2pPr lvl="1" rtl="0">
              <a:lnSpc>
                <a:spcPct val="100000"/>
              </a:lnSpc>
              <a:spcBef>
                <a:spcPts val="0"/>
              </a:spcBef>
              <a:spcAft>
                <a:spcPts val="0"/>
              </a:spcAft>
              <a:buSzPts val="2400"/>
              <a:buFont typeface="Unna"/>
              <a:buNone/>
              <a:defRPr sz="2400">
                <a:latin typeface="Unna"/>
                <a:ea typeface="Unna"/>
                <a:cs typeface="Unna"/>
                <a:sym typeface="Unna"/>
              </a:defRPr>
            </a:lvl2pPr>
            <a:lvl3pPr lvl="2" rtl="0">
              <a:lnSpc>
                <a:spcPct val="100000"/>
              </a:lnSpc>
              <a:spcBef>
                <a:spcPts val="0"/>
              </a:spcBef>
              <a:spcAft>
                <a:spcPts val="0"/>
              </a:spcAft>
              <a:buSzPts val="2400"/>
              <a:buFont typeface="Unna"/>
              <a:buNone/>
              <a:defRPr sz="2400">
                <a:latin typeface="Unna"/>
                <a:ea typeface="Unna"/>
                <a:cs typeface="Unna"/>
                <a:sym typeface="Unna"/>
              </a:defRPr>
            </a:lvl3pPr>
            <a:lvl4pPr lvl="3" rtl="0">
              <a:lnSpc>
                <a:spcPct val="100000"/>
              </a:lnSpc>
              <a:spcBef>
                <a:spcPts val="0"/>
              </a:spcBef>
              <a:spcAft>
                <a:spcPts val="0"/>
              </a:spcAft>
              <a:buSzPts val="2400"/>
              <a:buFont typeface="Unna"/>
              <a:buNone/>
              <a:defRPr sz="2400">
                <a:latin typeface="Unna"/>
                <a:ea typeface="Unna"/>
                <a:cs typeface="Unna"/>
                <a:sym typeface="Unna"/>
              </a:defRPr>
            </a:lvl4pPr>
            <a:lvl5pPr lvl="4" rtl="0">
              <a:lnSpc>
                <a:spcPct val="100000"/>
              </a:lnSpc>
              <a:spcBef>
                <a:spcPts val="0"/>
              </a:spcBef>
              <a:spcAft>
                <a:spcPts val="0"/>
              </a:spcAft>
              <a:buSzPts val="2400"/>
              <a:buFont typeface="Unna"/>
              <a:buNone/>
              <a:defRPr sz="2400">
                <a:latin typeface="Unna"/>
                <a:ea typeface="Unna"/>
                <a:cs typeface="Unna"/>
                <a:sym typeface="Unna"/>
              </a:defRPr>
            </a:lvl5pPr>
            <a:lvl6pPr lvl="5" rtl="0">
              <a:lnSpc>
                <a:spcPct val="100000"/>
              </a:lnSpc>
              <a:spcBef>
                <a:spcPts val="0"/>
              </a:spcBef>
              <a:spcAft>
                <a:spcPts val="0"/>
              </a:spcAft>
              <a:buSzPts val="2400"/>
              <a:buFont typeface="Unna"/>
              <a:buNone/>
              <a:defRPr sz="2400">
                <a:latin typeface="Unna"/>
                <a:ea typeface="Unna"/>
                <a:cs typeface="Unna"/>
                <a:sym typeface="Unna"/>
              </a:defRPr>
            </a:lvl6pPr>
            <a:lvl7pPr lvl="6" rtl="0">
              <a:lnSpc>
                <a:spcPct val="100000"/>
              </a:lnSpc>
              <a:spcBef>
                <a:spcPts val="0"/>
              </a:spcBef>
              <a:spcAft>
                <a:spcPts val="0"/>
              </a:spcAft>
              <a:buSzPts val="2400"/>
              <a:buFont typeface="Unna"/>
              <a:buNone/>
              <a:defRPr sz="2400">
                <a:latin typeface="Unna"/>
                <a:ea typeface="Unna"/>
                <a:cs typeface="Unna"/>
                <a:sym typeface="Unna"/>
              </a:defRPr>
            </a:lvl7pPr>
            <a:lvl8pPr lvl="7" rtl="0">
              <a:lnSpc>
                <a:spcPct val="100000"/>
              </a:lnSpc>
              <a:spcBef>
                <a:spcPts val="0"/>
              </a:spcBef>
              <a:spcAft>
                <a:spcPts val="0"/>
              </a:spcAft>
              <a:buSzPts val="2400"/>
              <a:buFont typeface="Unna"/>
              <a:buNone/>
              <a:defRPr sz="2400">
                <a:latin typeface="Unna"/>
                <a:ea typeface="Unna"/>
                <a:cs typeface="Unna"/>
                <a:sym typeface="Unna"/>
              </a:defRPr>
            </a:lvl8pPr>
            <a:lvl9pPr lvl="8" rtl="0">
              <a:lnSpc>
                <a:spcPct val="100000"/>
              </a:lnSpc>
              <a:spcBef>
                <a:spcPts val="0"/>
              </a:spcBef>
              <a:spcAft>
                <a:spcPts val="0"/>
              </a:spcAft>
              <a:buSzPts val="2400"/>
              <a:buFont typeface="Unna"/>
              <a:buNone/>
              <a:defRPr sz="2400">
                <a:latin typeface="Unna"/>
                <a:ea typeface="Unna"/>
                <a:cs typeface="Unna"/>
                <a:sym typeface="Unna"/>
              </a:defRPr>
            </a:lvl9pPr>
          </a:lstStyle>
          <a:p/>
        </p:txBody>
      </p:sp>
      <p:sp>
        <p:nvSpPr>
          <p:cNvPr id="77" name="Google Shape;77;p13"/>
          <p:cNvSpPr txBox="1"/>
          <p:nvPr>
            <p:ph idx="17" type="subTitle"/>
          </p:nvPr>
        </p:nvSpPr>
        <p:spPr>
          <a:xfrm>
            <a:off x="3475313" y="2340475"/>
            <a:ext cx="2399400" cy="52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8" name="Google Shape;78;p13"/>
          <p:cNvSpPr txBox="1"/>
          <p:nvPr>
            <p:ph hasCustomPrompt="1" idx="18" type="title"/>
          </p:nvPr>
        </p:nvSpPr>
        <p:spPr>
          <a:xfrm>
            <a:off x="3475313" y="1407400"/>
            <a:ext cx="2399400" cy="478200"/>
          </a:xfrm>
          <a:prstGeom prst="rect">
            <a:avLst/>
          </a:prstGeom>
        </p:spPr>
        <p:txBody>
          <a:bodyPr anchorCtr="0" anchor="b" bIns="91425" lIns="91425" spcFirstLastPara="1" rIns="91425" wrap="square" tIns="91425">
            <a:noAutofit/>
          </a:bodyPr>
          <a:lstStyle>
            <a:lvl1pPr lvl="0" rtl="0" algn="l">
              <a:spcBef>
                <a:spcPts val="0"/>
              </a:spcBef>
              <a:spcAft>
                <a:spcPts val="0"/>
              </a:spcAft>
              <a:buClr>
                <a:schemeClr val="dk2"/>
              </a:buClr>
              <a:buSzPts val="3800"/>
              <a:buNone/>
              <a:defRPr sz="3800">
                <a:solidFill>
                  <a:schemeClr val="dk2"/>
                </a:solidFill>
              </a:defRPr>
            </a:lvl1pPr>
            <a:lvl2pPr lvl="1" rtl="0" algn="l">
              <a:spcBef>
                <a:spcPts val="0"/>
              </a:spcBef>
              <a:spcAft>
                <a:spcPts val="0"/>
              </a:spcAft>
              <a:buClr>
                <a:schemeClr val="dk2"/>
              </a:buClr>
              <a:buSzPts val="3800"/>
              <a:buNone/>
              <a:defRPr sz="3800">
                <a:solidFill>
                  <a:schemeClr val="dk2"/>
                </a:solidFill>
              </a:defRPr>
            </a:lvl2pPr>
            <a:lvl3pPr lvl="2" rtl="0" algn="l">
              <a:spcBef>
                <a:spcPts val="0"/>
              </a:spcBef>
              <a:spcAft>
                <a:spcPts val="0"/>
              </a:spcAft>
              <a:buClr>
                <a:schemeClr val="dk2"/>
              </a:buClr>
              <a:buSzPts val="3800"/>
              <a:buNone/>
              <a:defRPr sz="3800">
                <a:solidFill>
                  <a:schemeClr val="dk2"/>
                </a:solidFill>
              </a:defRPr>
            </a:lvl3pPr>
            <a:lvl4pPr lvl="3" rtl="0" algn="l">
              <a:spcBef>
                <a:spcPts val="0"/>
              </a:spcBef>
              <a:spcAft>
                <a:spcPts val="0"/>
              </a:spcAft>
              <a:buClr>
                <a:schemeClr val="dk2"/>
              </a:buClr>
              <a:buSzPts val="3800"/>
              <a:buNone/>
              <a:defRPr sz="3800">
                <a:solidFill>
                  <a:schemeClr val="dk2"/>
                </a:solidFill>
              </a:defRPr>
            </a:lvl4pPr>
            <a:lvl5pPr lvl="4" rtl="0" algn="l">
              <a:spcBef>
                <a:spcPts val="0"/>
              </a:spcBef>
              <a:spcAft>
                <a:spcPts val="0"/>
              </a:spcAft>
              <a:buClr>
                <a:schemeClr val="dk2"/>
              </a:buClr>
              <a:buSzPts val="3800"/>
              <a:buNone/>
              <a:defRPr sz="3800">
                <a:solidFill>
                  <a:schemeClr val="dk2"/>
                </a:solidFill>
              </a:defRPr>
            </a:lvl5pPr>
            <a:lvl6pPr lvl="5" rtl="0" algn="l">
              <a:spcBef>
                <a:spcPts val="0"/>
              </a:spcBef>
              <a:spcAft>
                <a:spcPts val="0"/>
              </a:spcAft>
              <a:buClr>
                <a:schemeClr val="dk2"/>
              </a:buClr>
              <a:buSzPts val="3800"/>
              <a:buNone/>
              <a:defRPr sz="3800">
                <a:solidFill>
                  <a:schemeClr val="dk2"/>
                </a:solidFill>
              </a:defRPr>
            </a:lvl6pPr>
            <a:lvl7pPr lvl="6" rtl="0" algn="l">
              <a:spcBef>
                <a:spcPts val="0"/>
              </a:spcBef>
              <a:spcAft>
                <a:spcPts val="0"/>
              </a:spcAft>
              <a:buClr>
                <a:schemeClr val="dk2"/>
              </a:buClr>
              <a:buSzPts val="3800"/>
              <a:buNone/>
              <a:defRPr sz="3800">
                <a:solidFill>
                  <a:schemeClr val="dk2"/>
                </a:solidFill>
              </a:defRPr>
            </a:lvl7pPr>
            <a:lvl8pPr lvl="7" rtl="0" algn="l">
              <a:spcBef>
                <a:spcPts val="0"/>
              </a:spcBef>
              <a:spcAft>
                <a:spcPts val="0"/>
              </a:spcAft>
              <a:buClr>
                <a:schemeClr val="dk2"/>
              </a:buClr>
              <a:buSzPts val="3800"/>
              <a:buNone/>
              <a:defRPr sz="3800">
                <a:solidFill>
                  <a:schemeClr val="dk2"/>
                </a:solidFill>
              </a:defRPr>
            </a:lvl8pPr>
            <a:lvl9pPr lvl="8" rtl="0" algn="l">
              <a:spcBef>
                <a:spcPts val="0"/>
              </a:spcBef>
              <a:spcAft>
                <a:spcPts val="0"/>
              </a:spcAft>
              <a:buClr>
                <a:schemeClr val="dk2"/>
              </a:buClr>
              <a:buSzPts val="3800"/>
              <a:buNone/>
              <a:defRPr sz="3800">
                <a:solidFill>
                  <a:schemeClr val="dk2"/>
                </a:solidFill>
              </a:defRPr>
            </a:lvl9pPr>
          </a:lstStyle>
          <a:p>
            <a:r>
              <a:t>xx%</a:t>
            </a:r>
          </a:p>
        </p:txBody>
      </p:sp>
      <p:sp>
        <p:nvSpPr>
          <p:cNvPr id="79" name="Google Shape;79;p13"/>
          <p:cNvSpPr txBox="1"/>
          <p:nvPr>
            <p:ph idx="19" type="subTitle"/>
          </p:nvPr>
        </p:nvSpPr>
        <p:spPr>
          <a:xfrm>
            <a:off x="3475313" y="3664450"/>
            <a:ext cx="2399400" cy="3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Unna"/>
              <a:buNone/>
              <a:defRPr sz="2400">
                <a:latin typeface="Unna"/>
                <a:ea typeface="Unna"/>
                <a:cs typeface="Unna"/>
                <a:sym typeface="Unna"/>
              </a:defRPr>
            </a:lvl1pPr>
            <a:lvl2pPr lvl="1" rtl="0">
              <a:lnSpc>
                <a:spcPct val="100000"/>
              </a:lnSpc>
              <a:spcBef>
                <a:spcPts val="0"/>
              </a:spcBef>
              <a:spcAft>
                <a:spcPts val="0"/>
              </a:spcAft>
              <a:buSzPts val="2400"/>
              <a:buFont typeface="Unna"/>
              <a:buNone/>
              <a:defRPr sz="2400">
                <a:latin typeface="Unna"/>
                <a:ea typeface="Unna"/>
                <a:cs typeface="Unna"/>
                <a:sym typeface="Unna"/>
              </a:defRPr>
            </a:lvl2pPr>
            <a:lvl3pPr lvl="2" rtl="0">
              <a:lnSpc>
                <a:spcPct val="100000"/>
              </a:lnSpc>
              <a:spcBef>
                <a:spcPts val="0"/>
              </a:spcBef>
              <a:spcAft>
                <a:spcPts val="0"/>
              </a:spcAft>
              <a:buSzPts val="2400"/>
              <a:buFont typeface="Unna"/>
              <a:buNone/>
              <a:defRPr sz="2400">
                <a:latin typeface="Unna"/>
                <a:ea typeface="Unna"/>
                <a:cs typeface="Unna"/>
                <a:sym typeface="Unna"/>
              </a:defRPr>
            </a:lvl3pPr>
            <a:lvl4pPr lvl="3" rtl="0">
              <a:lnSpc>
                <a:spcPct val="100000"/>
              </a:lnSpc>
              <a:spcBef>
                <a:spcPts val="0"/>
              </a:spcBef>
              <a:spcAft>
                <a:spcPts val="0"/>
              </a:spcAft>
              <a:buSzPts val="2400"/>
              <a:buFont typeface="Unna"/>
              <a:buNone/>
              <a:defRPr sz="2400">
                <a:latin typeface="Unna"/>
                <a:ea typeface="Unna"/>
                <a:cs typeface="Unna"/>
                <a:sym typeface="Unna"/>
              </a:defRPr>
            </a:lvl4pPr>
            <a:lvl5pPr lvl="4" rtl="0">
              <a:lnSpc>
                <a:spcPct val="100000"/>
              </a:lnSpc>
              <a:spcBef>
                <a:spcPts val="0"/>
              </a:spcBef>
              <a:spcAft>
                <a:spcPts val="0"/>
              </a:spcAft>
              <a:buSzPts val="2400"/>
              <a:buFont typeface="Unna"/>
              <a:buNone/>
              <a:defRPr sz="2400">
                <a:latin typeface="Unna"/>
                <a:ea typeface="Unna"/>
                <a:cs typeface="Unna"/>
                <a:sym typeface="Unna"/>
              </a:defRPr>
            </a:lvl5pPr>
            <a:lvl6pPr lvl="5" rtl="0">
              <a:lnSpc>
                <a:spcPct val="100000"/>
              </a:lnSpc>
              <a:spcBef>
                <a:spcPts val="0"/>
              </a:spcBef>
              <a:spcAft>
                <a:spcPts val="0"/>
              </a:spcAft>
              <a:buSzPts val="2400"/>
              <a:buFont typeface="Unna"/>
              <a:buNone/>
              <a:defRPr sz="2400">
                <a:latin typeface="Unna"/>
                <a:ea typeface="Unna"/>
                <a:cs typeface="Unna"/>
                <a:sym typeface="Unna"/>
              </a:defRPr>
            </a:lvl6pPr>
            <a:lvl7pPr lvl="6" rtl="0">
              <a:lnSpc>
                <a:spcPct val="100000"/>
              </a:lnSpc>
              <a:spcBef>
                <a:spcPts val="0"/>
              </a:spcBef>
              <a:spcAft>
                <a:spcPts val="0"/>
              </a:spcAft>
              <a:buSzPts val="2400"/>
              <a:buFont typeface="Unna"/>
              <a:buNone/>
              <a:defRPr sz="2400">
                <a:latin typeface="Unna"/>
                <a:ea typeface="Unna"/>
                <a:cs typeface="Unna"/>
                <a:sym typeface="Unna"/>
              </a:defRPr>
            </a:lvl7pPr>
            <a:lvl8pPr lvl="7" rtl="0">
              <a:lnSpc>
                <a:spcPct val="100000"/>
              </a:lnSpc>
              <a:spcBef>
                <a:spcPts val="0"/>
              </a:spcBef>
              <a:spcAft>
                <a:spcPts val="0"/>
              </a:spcAft>
              <a:buSzPts val="2400"/>
              <a:buFont typeface="Unna"/>
              <a:buNone/>
              <a:defRPr sz="2400">
                <a:latin typeface="Unna"/>
                <a:ea typeface="Unna"/>
                <a:cs typeface="Unna"/>
                <a:sym typeface="Unna"/>
              </a:defRPr>
            </a:lvl8pPr>
            <a:lvl9pPr lvl="8" rtl="0">
              <a:lnSpc>
                <a:spcPct val="100000"/>
              </a:lnSpc>
              <a:spcBef>
                <a:spcPts val="0"/>
              </a:spcBef>
              <a:spcAft>
                <a:spcPts val="0"/>
              </a:spcAft>
              <a:buSzPts val="2400"/>
              <a:buFont typeface="Unna"/>
              <a:buNone/>
              <a:defRPr sz="2400">
                <a:latin typeface="Unna"/>
                <a:ea typeface="Unna"/>
                <a:cs typeface="Unna"/>
                <a:sym typeface="Unna"/>
              </a:defRPr>
            </a:lvl9pPr>
          </a:lstStyle>
          <a:p/>
        </p:txBody>
      </p:sp>
      <p:sp>
        <p:nvSpPr>
          <p:cNvPr id="80" name="Google Shape;80;p13"/>
          <p:cNvSpPr txBox="1"/>
          <p:nvPr>
            <p:ph idx="20" type="subTitle"/>
          </p:nvPr>
        </p:nvSpPr>
        <p:spPr>
          <a:xfrm>
            <a:off x="3475313" y="4072925"/>
            <a:ext cx="2399400" cy="52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1" name="Google Shape;81;p13"/>
          <p:cNvSpPr txBox="1"/>
          <p:nvPr>
            <p:ph hasCustomPrompt="1" idx="21" type="title"/>
          </p:nvPr>
        </p:nvSpPr>
        <p:spPr>
          <a:xfrm>
            <a:off x="3475313" y="3139850"/>
            <a:ext cx="2399400" cy="478200"/>
          </a:xfrm>
          <a:prstGeom prst="rect">
            <a:avLst/>
          </a:prstGeom>
        </p:spPr>
        <p:txBody>
          <a:bodyPr anchorCtr="0" anchor="b" bIns="91425" lIns="91425" spcFirstLastPara="1" rIns="91425" wrap="square" tIns="91425">
            <a:noAutofit/>
          </a:bodyPr>
          <a:lstStyle>
            <a:lvl1pPr lvl="0" rtl="0" algn="l">
              <a:spcBef>
                <a:spcPts val="0"/>
              </a:spcBef>
              <a:spcAft>
                <a:spcPts val="0"/>
              </a:spcAft>
              <a:buClr>
                <a:schemeClr val="dk2"/>
              </a:buClr>
              <a:buSzPts val="3800"/>
              <a:buNone/>
              <a:defRPr sz="3800">
                <a:solidFill>
                  <a:schemeClr val="dk2"/>
                </a:solidFill>
              </a:defRPr>
            </a:lvl1pPr>
            <a:lvl2pPr lvl="1" rtl="0" algn="l">
              <a:spcBef>
                <a:spcPts val="0"/>
              </a:spcBef>
              <a:spcAft>
                <a:spcPts val="0"/>
              </a:spcAft>
              <a:buClr>
                <a:schemeClr val="dk2"/>
              </a:buClr>
              <a:buSzPts val="3800"/>
              <a:buNone/>
              <a:defRPr sz="3800">
                <a:solidFill>
                  <a:schemeClr val="dk2"/>
                </a:solidFill>
              </a:defRPr>
            </a:lvl2pPr>
            <a:lvl3pPr lvl="2" rtl="0" algn="l">
              <a:spcBef>
                <a:spcPts val="0"/>
              </a:spcBef>
              <a:spcAft>
                <a:spcPts val="0"/>
              </a:spcAft>
              <a:buClr>
                <a:schemeClr val="dk2"/>
              </a:buClr>
              <a:buSzPts val="3800"/>
              <a:buNone/>
              <a:defRPr sz="3800">
                <a:solidFill>
                  <a:schemeClr val="dk2"/>
                </a:solidFill>
              </a:defRPr>
            </a:lvl3pPr>
            <a:lvl4pPr lvl="3" rtl="0" algn="l">
              <a:spcBef>
                <a:spcPts val="0"/>
              </a:spcBef>
              <a:spcAft>
                <a:spcPts val="0"/>
              </a:spcAft>
              <a:buClr>
                <a:schemeClr val="dk2"/>
              </a:buClr>
              <a:buSzPts val="3800"/>
              <a:buNone/>
              <a:defRPr sz="3800">
                <a:solidFill>
                  <a:schemeClr val="dk2"/>
                </a:solidFill>
              </a:defRPr>
            </a:lvl4pPr>
            <a:lvl5pPr lvl="4" rtl="0" algn="l">
              <a:spcBef>
                <a:spcPts val="0"/>
              </a:spcBef>
              <a:spcAft>
                <a:spcPts val="0"/>
              </a:spcAft>
              <a:buClr>
                <a:schemeClr val="dk2"/>
              </a:buClr>
              <a:buSzPts val="3800"/>
              <a:buNone/>
              <a:defRPr sz="3800">
                <a:solidFill>
                  <a:schemeClr val="dk2"/>
                </a:solidFill>
              </a:defRPr>
            </a:lvl5pPr>
            <a:lvl6pPr lvl="5" rtl="0" algn="l">
              <a:spcBef>
                <a:spcPts val="0"/>
              </a:spcBef>
              <a:spcAft>
                <a:spcPts val="0"/>
              </a:spcAft>
              <a:buClr>
                <a:schemeClr val="dk2"/>
              </a:buClr>
              <a:buSzPts val="3800"/>
              <a:buNone/>
              <a:defRPr sz="3800">
                <a:solidFill>
                  <a:schemeClr val="dk2"/>
                </a:solidFill>
              </a:defRPr>
            </a:lvl6pPr>
            <a:lvl7pPr lvl="6" rtl="0" algn="l">
              <a:spcBef>
                <a:spcPts val="0"/>
              </a:spcBef>
              <a:spcAft>
                <a:spcPts val="0"/>
              </a:spcAft>
              <a:buClr>
                <a:schemeClr val="dk2"/>
              </a:buClr>
              <a:buSzPts val="3800"/>
              <a:buNone/>
              <a:defRPr sz="3800">
                <a:solidFill>
                  <a:schemeClr val="dk2"/>
                </a:solidFill>
              </a:defRPr>
            </a:lvl7pPr>
            <a:lvl8pPr lvl="7" rtl="0" algn="l">
              <a:spcBef>
                <a:spcPts val="0"/>
              </a:spcBef>
              <a:spcAft>
                <a:spcPts val="0"/>
              </a:spcAft>
              <a:buClr>
                <a:schemeClr val="dk2"/>
              </a:buClr>
              <a:buSzPts val="3800"/>
              <a:buNone/>
              <a:defRPr sz="3800">
                <a:solidFill>
                  <a:schemeClr val="dk2"/>
                </a:solidFill>
              </a:defRPr>
            </a:lvl8pPr>
            <a:lvl9pPr lvl="8" rtl="0" algn="l">
              <a:spcBef>
                <a:spcPts val="0"/>
              </a:spcBef>
              <a:spcAft>
                <a:spcPts val="0"/>
              </a:spcAft>
              <a:buClr>
                <a:schemeClr val="dk2"/>
              </a:buClr>
              <a:buSzPts val="3800"/>
              <a:buNone/>
              <a:defRPr sz="3800">
                <a:solidFill>
                  <a:schemeClr val="dk2"/>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82" name="Shape 82"/>
        <p:cNvGrpSpPr/>
        <p:nvPr/>
      </p:nvGrpSpPr>
      <p:grpSpPr>
        <a:xfrm>
          <a:off x="0" y="0"/>
          <a:ext cx="0" cy="0"/>
          <a:chOff x="0" y="0"/>
          <a:chExt cx="0" cy="0"/>
        </a:xfrm>
      </p:grpSpPr>
      <p:pic>
        <p:nvPicPr>
          <p:cNvPr id="83" name="Google Shape;83;p14"/>
          <p:cNvPicPr preferRelativeResize="0"/>
          <p:nvPr/>
        </p:nvPicPr>
        <p:blipFill>
          <a:blip r:embed="rId2">
            <a:alphaModFix/>
          </a:blip>
          <a:stretch>
            <a:fillRect/>
          </a:stretch>
        </p:blipFill>
        <p:spPr>
          <a:xfrm>
            <a:off x="-27538" y="-28787"/>
            <a:ext cx="9199075" cy="5201074"/>
          </a:xfrm>
          <a:prstGeom prst="rect">
            <a:avLst/>
          </a:prstGeom>
          <a:noFill/>
          <a:ln>
            <a:noFill/>
          </a:ln>
        </p:spPr>
      </p:pic>
      <p:pic>
        <p:nvPicPr>
          <p:cNvPr id="84" name="Google Shape;84;p14"/>
          <p:cNvPicPr preferRelativeResize="0"/>
          <p:nvPr/>
        </p:nvPicPr>
        <p:blipFill rotWithShape="1">
          <a:blip r:embed="rId3">
            <a:alphaModFix/>
          </a:blip>
          <a:srcRect b="0" l="0" r="0" t="0"/>
          <a:stretch/>
        </p:blipFill>
        <p:spPr>
          <a:xfrm>
            <a:off x="-36599" y="-36550"/>
            <a:ext cx="9217198" cy="5216599"/>
          </a:xfrm>
          <a:prstGeom prst="rect">
            <a:avLst/>
          </a:prstGeom>
          <a:noFill/>
          <a:ln>
            <a:noFill/>
          </a:ln>
        </p:spPr>
      </p:pic>
      <p:sp>
        <p:nvSpPr>
          <p:cNvPr id="85" name="Google Shape;85;p14"/>
          <p:cNvSpPr txBox="1"/>
          <p:nvPr>
            <p:ph type="title"/>
          </p:nvPr>
        </p:nvSpPr>
        <p:spPr>
          <a:xfrm>
            <a:off x="3152100" y="3110800"/>
            <a:ext cx="2839800" cy="3345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6" name="Google Shape;86;p14"/>
          <p:cNvSpPr txBox="1"/>
          <p:nvPr>
            <p:ph idx="1" type="subTitle"/>
          </p:nvPr>
        </p:nvSpPr>
        <p:spPr>
          <a:xfrm>
            <a:off x="1805400" y="1607700"/>
            <a:ext cx="5533200" cy="120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300"/>
              <a:buNone/>
              <a:defRPr sz="2300"/>
            </a:lvl1pPr>
            <a:lvl2pPr lvl="1" rtl="0" algn="ctr">
              <a:lnSpc>
                <a:spcPct val="100000"/>
              </a:lnSpc>
              <a:spcBef>
                <a:spcPts val="0"/>
              </a:spcBef>
              <a:spcAft>
                <a:spcPts val="0"/>
              </a:spcAft>
              <a:buSzPts val="2300"/>
              <a:buNone/>
              <a:defRPr sz="2300"/>
            </a:lvl2pPr>
            <a:lvl3pPr lvl="2" rtl="0" algn="ctr">
              <a:lnSpc>
                <a:spcPct val="100000"/>
              </a:lnSpc>
              <a:spcBef>
                <a:spcPts val="0"/>
              </a:spcBef>
              <a:spcAft>
                <a:spcPts val="0"/>
              </a:spcAft>
              <a:buSzPts val="2300"/>
              <a:buNone/>
              <a:defRPr sz="2300"/>
            </a:lvl3pPr>
            <a:lvl4pPr lvl="3" rtl="0" algn="ctr">
              <a:lnSpc>
                <a:spcPct val="100000"/>
              </a:lnSpc>
              <a:spcBef>
                <a:spcPts val="0"/>
              </a:spcBef>
              <a:spcAft>
                <a:spcPts val="0"/>
              </a:spcAft>
              <a:buSzPts val="2300"/>
              <a:buNone/>
              <a:defRPr sz="2300"/>
            </a:lvl4pPr>
            <a:lvl5pPr lvl="4" rtl="0" algn="ctr">
              <a:lnSpc>
                <a:spcPct val="100000"/>
              </a:lnSpc>
              <a:spcBef>
                <a:spcPts val="0"/>
              </a:spcBef>
              <a:spcAft>
                <a:spcPts val="0"/>
              </a:spcAft>
              <a:buSzPts val="2300"/>
              <a:buNone/>
              <a:defRPr sz="2300"/>
            </a:lvl5pPr>
            <a:lvl6pPr lvl="5" rtl="0" algn="ctr">
              <a:lnSpc>
                <a:spcPct val="100000"/>
              </a:lnSpc>
              <a:spcBef>
                <a:spcPts val="0"/>
              </a:spcBef>
              <a:spcAft>
                <a:spcPts val="0"/>
              </a:spcAft>
              <a:buSzPts val="2300"/>
              <a:buNone/>
              <a:defRPr sz="2300"/>
            </a:lvl6pPr>
            <a:lvl7pPr lvl="6" rtl="0" algn="ctr">
              <a:lnSpc>
                <a:spcPct val="100000"/>
              </a:lnSpc>
              <a:spcBef>
                <a:spcPts val="0"/>
              </a:spcBef>
              <a:spcAft>
                <a:spcPts val="0"/>
              </a:spcAft>
              <a:buSzPts val="2300"/>
              <a:buNone/>
              <a:defRPr sz="2300"/>
            </a:lvl7pPr>
            <a:lvl8pPr lvl="7" rtl="0" algn="ctr">
              <a:lnSpc>
                <a:spcPct val="100000"/>
              </a:lnSpc>
              <a:spcBef>
                <a:spcPts val="0"/>
              </a:spcBef>
              <a:spcAft>
                <a:spcPts val="0"/>
              </a:spcAft>
              <a:buSzPts val="2300"/>
              <a:buNone/>
              <a:defRPr sz="2300"/>
            </a:lvl8pPr>
            <a:lvl9pPr lvl="8" rtl="0" algn="ctr">
              <a:lnSpc>
                <a:spcPct val="100000"/>
              </a:lnSpc>
              <a:spcBef>
                <a:spcPts val="0"/>
              </a:spcBef>
              <a:spcAft>
                <a:spcPts val="0"/>
              </a:spcAft>
              <a:buSzPts val="2300"/>
              <a:buNone/>
              <a:defRPr sz="23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_1">
    <p:bg>
      <p:bgPr>
        <a:solidFill>
          <a:schemeClr val="dk1"/>
        </a:solidFill>
      </p:bgPr>
    </p:bg>
    <p:spTree>
      <p:nvGrpSpPr>
        <p:cNvPr id="87" name="Shape 87"/>
        <p:cNvGrpSpPr/>
        <p:nvPr/>
      </p:nvGrpSpPr>
      <p:grpSpPr>
        <a:xfrm>
          <a:off x="0" y="0"/>
          <a:ext cx="0" cy="0"/>
          <a:chOff x="0" y="0"/>
          <a:chExt cx="0" cy="0"/>
        </a:xfrm>
      </p:grpSpPr>
      <p:pic>
        <p:nvPicPr>
          <p:cNvPr id="88" name="Google Shape;88;p15"/>
          <p:cNvPicPr preferRelativeResize="0"/>
          <p:nvPr/>
        </p:nvPicPr>
        <p:blipFill>
          <a:blip r:embed="rId2">
            <a:alphaModFix/>
          </a:blip>
          <a:stretch>
            <a:fillRect/>
          </a:stretch>
        </p:blipFill>
        <p:spPr>
          <a:xfrm>
            <a:off x="-27538" y="-28787"/>
            <a:ext cx="9199075" cy="5201074"/>
          </a:xfrm>
          <a:prstGeom prst="rect">
            <a:avLst/>
          </a:prstGeom>
          <a:noFill/>
          <a:ln>
            <a:noFill/>
          </a:ln>
        </p:spPr>
      </p:pic>
      <p:pic>
        <p:nvPicPr>
          <p:cNvPr id="89" name="Google Shape;89;p15"/>
          <p:cNvPicPr preferRelativeResize="0"/>
          <p:nvPr/>
        </p:nvPicPr>
        <p:blipFill rotWithShape="1">
          <a:blip r:embed="rId3">
            <a:alphaModFix/>
          </a:blip>
          <a:srcRect b="0" l="0" r="0" t="0"/>
          <a:stretch/>
        </p:blipFill>
        <p:spPr>
          <a:xfrm>
            <a:off x="-36599" y="-36550"/>
            <a:ext cx="9217198" cy="5216599"/>
          </a:xfrm>
          <a:prstGeom prst="rect">
            <a:avLst/>
          </a:prstGeom>
          <a:noFill/>
          <a:ln>
            <a:noFill/>
          </a:ln>
        </p:spPr>
      </p:pic>
      <p:sp>
        <p:nvSpPr>
          <p:cNvPr id="90" name="Google Shape;90;p15"/>
          <p:cNvSpPr txBox="1"/>
          <p:nvPr>
            <p:ph type="title"/>
          </p:nvPr>
        </p:nvSpPr>
        <p:spPr>
          <a:xfrm>
            <a:off x="4978100" y="2078750"/>
            <a:ext cx="3055200" cy="8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500"/>
              <a:buNone/>
              <a:defRPr sz="4500"/>
            </a:lvl1pPr>
            <a:lvl2pPr lvl="1" rtl="0" algn="ctr">
              <a:spcBef>
                <a:spcPts val="0"/>
              </a:spcBef>
              <a:spcAft>
                <a:spcPts val="0"/>
              </a:spcAft>
              <a:buSzPts val="4500"/>
              <a:buNone/>
              <a:defRPr sz="4500"/>
            </a:lvl2pPr>
            <a:lvl3pPr lvl="2" rtl="0" algn="ctr">
              <a:spcBef>
                <a:spcPts val="0"/>
              </a:spcBef>
              <a:spcAft>
                <a:spcPts val="0"/>
              </a:spcAft>
              <a:buSzPts val="4500"/>
              <a:buNone/>
              <a:defRPr sz="4500"/>
            </a:lvl3pPr>
            <a:lvl4pPr lvl="3" rtl="0" algn="ctr">
              <a:spcBef>
                <a:spcPts val="0"/>
              </a:spcBef>
              <a:spcAft>
                <a:spcPts val="0"/>
              </a:spcAft>
              <a:buSzPts val="4500"/>
              <a:buNone/>
              <a:defRPr sz="4500"/>
            </a:lvl4pPr>
            <a:lvl5pPr lvl="4" rtl="0" algn="ctr">
              <a:spcBef>
                <a:spcPts val="0"/>
              </a:spcBef>
              <a:spcAft>
                <a:spcPts val="0"/>
              </a:spcAft>
              <a:buSzPts val="4500"/>
              <a:buNone/>
              <a:defRPr sz="4500"/>
            </a:lvl5pPr>
            <a:lvl6pPr lvl="5" rtl="0" algn="ctr">
              <a:spcBef>
                <a:spcPts val="0"/>
              </a:spcBef>
              <a:spcAft>
                <a:spcPts val="0"/>
              </a:spcAft>
              <a:buSzPts val="4500"/>
              <a:buNone/>
              <a:defRPr sz="4500"/>
            </a:lvl6pPr>
            <a:lvl7pPr lvl="6" rtl="0" algn="ctr">
              <a:spcBef>
                <a:spcPts val="0"/>
              </a:spcBef>
              <a:spcAft>
                <a:spcPts val="0"/>
              </a:spcAft>
              <a:buSzPts val="4500"/>
              <a:buNone/>
              <a:defRPr sz="4500"/>
            </a:lvl7pPr>
            <a:lvl8pPr lvl="7" rtl="0" algn="ctr">
              <a:spcBef>
                <a:spcPts val="0"/>
              </a:spcBef>
              <a:spcAft>
                <a:spcPts val="0"/>
              </a:spcAft>
              <a:buSzPts val="4500"/>
              <a:buNone/>
              <a:defRPr sz="4500"/>
            </a:lvl8pPr>
            <a:lvl9pPr lvl="8" rtl="0" algn="ctr">
              <a:spcBef>
                <a:spcPts val="0"/>
              </a:spcBef>
              <a:spcAft>
                <a:spcPts val="0"/>
              </a:spcAft>
              <a:buSzPts val="4500"/>
              <a:buNone/>
              <a:defRPr sz="4500"/>
            </a:lvl9pPr>
          </a:lstStyle>
          <a:p/>
        </p:txBody>
      </p:sp>
      <p:sp>
        <p:nvSpPr>
          <p:cNvPr id="91" name="Google Shape;91;p15"/>
          <p:cNvSpPr txBox="1"/>
          <p:nvPr>
            <p:ph idx="1" type="subTitle"/>
          </p:nvPr>
        </p:nvSpPr>
        <p:spPr>
          <a:xfrm>
            <a:off x="4978100" y="3178125"/>
            <a:ext cx="3055200" cy="52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92" name="Google Shape;92;p15"/>
          <p:cNvSpPr txBox="1"/>
          <p:nvPr>
            <p:ph hasCustomPrompt="1" idx="2" type="title"/>
          </p:nvPr>
        </p:nvSpPr>
        <p:spPr>
          <a:xfrm>
            <a:off x="4978100" y="1282525"/>
            <a:ext cx="3055200" cy="831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6000"/>
              <a:buNone/>
              <a:defRPr sz="60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2">
    <p:bg>
      <p:bgPr>
        <a:solidFill>
          <a:schemeClr val="dk1"/>
        </a:solidFill>
      </p:bgPr>
    </p:bg>
    <p:spTree>
      <p:nvGrpSpPr>
        <p:cNvPr id="93" name="Shape 93"/>
        <p:cNvGrpSpPr/>
        <p:nvPr/>
      </p:nvGrpSpPr>
      <p:grpSpPr>
        <a:xfrm>
          <a:off x="0" y="0"/>
          <a:ext cx="0" cy="0"/>
          <a:chOff x="0" y="0"/>
          <a:chExt cx="0" cy="0"/>
        </a:xfrm>
      </p:grpSpPr>
      <p:pic>
        <p:nvPicPr>
          <p:cNvPr id="94" name="Google Shape;94;p16"/>
          <p:cNvPicPr preferRelativeResize="0"/>
          <p:nvPr/>
        </p:nvPicPr>
        <p:blipFill>
          <a:blip r:embed="rId2">
            <a:alphaModFix/>
          </a:blip>
          <a:stretch>
            <a:fillRect/>
          </a:stretch>
        </p:blipFill>
        <p:spPr>
          <a:xfrm>
            <a:off x="-27538" y="-28787"/>
            <a:ext cx="9199075" cy="5201074"/>
          </a:xfrm>
          <a:prstGeom prst="rect">
            <a:avLst/>
          </a:prstGeom>
          <a:noFill/>
          <a:ln>
            <a:noFill/>
          </a:ln>
        </p:spPr>
      </p:pic>
      <p:pic>
        <p:nvPicPr>
          <p:cNvPr id="95" name="Google Shape;95;p16"/>
          <p:cNvPicPr preferRelativeResize="0"/>
          <p:nvPr/>
        </p:nvPicPr>
        <p:blipFill rotWithShape="1">
          <a:blip r:embed="rId3">
            <a:alphaModFix/>
          </a:blip>
          <a:srcRect b="0" l="0" r="0" t="0"/>
          <a:stretch/>
        </p:blipFill>
        <p:spPr>
          <a:xfrm>
            <a:off x="-36599" y="-36550"/>
            <a:ext cx="9217198" cy="5216599"/>
          </a:xfrm>
          <a:prstGeom prst="rect">
            <a:avLst/>
          </a:prstGeom>
          <a:noFill/>
          <a:ln>
            <a:noFill/>
          </a:ln>
        </p:spPr>
      </p:pic>
      <p:sp>
        <p:nvSpPr>
          <p:cNvPr id="96" name="Google Shape;96;p16"/>
          <p:cNvSpPr txBox="1"/>
          <p:nvPr>
            <p:ph hasCustomPrompt="1" type="title"/>
          </p:nvPr>
        </p:nvSpPr>
        <p:spPr>
          <a:xfrm>
            <a:off x="2485200" y="1356075"/>
            <a:ext cx="4173600" cy="751800"/>
          </a:xfrm>
          <a:prstGeom prst="rect">
            <a:avLst/>
          </a:prstGeom>
        </p:spPr>
        <p:txBody>
          <a:bodyPr anchorCtr="0" anchor="b" bIns="91425" lIns="91425" spcFirstLastPara="1" rIns="91425" wrap="square" tIns="91425">
            <a:noAutofit/>
          </a:bodyPr>
          <a:lstStyle>
            <a:lvl1pPr lvl="0" rtl="0">
              <a:spcBef>
                <a:spcPts val="0"/>
              </a:spcBef>
              <a:spcAft>
                <a:spcPts val="0"/>
              </a:spcAft>
              <a:buSzPts val="5600"/>
              <a:buNone/>
              <a:defRPr sz="5600"/>
            </a:lvl1pPr>
            <a:lvl2pPr lvl="1" rtl="0">
              <a:spcBef>
                <a:spcPts val="0"/>
              </a:spcBef>
              <a:spcAft>
                <a:spcPts val="0"/>
              </a:spcAft>
              <a:buSzPts val="5600"/>
              <a:buNone/>
              <a:defRPr sz="5600"/>
            </a:lvl2pPr>
            <a:lvl3pPr lvl="2" rtl="0">
              <a:spcBef>
                <a:spcPts val="0"/>
              </a:spcBef>
              <a:spcAft>
                <a:spcPts val="0"/>
              </a:spcAft>
              <a:buSzPts val="5600"/>
              <a:buNone/>
              <a:defRPr sz="5600"/>
            </a:lvl3pPr>
            <a:lvl4pPr lvl="3" rtl="0">
              <a:spcBef>
                <a:spcPts val="0"/>
              </a:spcBef>
              <a:spcAft>
                <a:spcPts val="0"/>
              </a:spcAft>
              <a:buSzPts val="5600"/>
              <a:buNone/>
              <a:defRPr sz="5600"/>
            </a:lvl4pPr>
            <a:lvl5pPr lvl="4" rtl="0">
              <a:spcBef>
                <a:spcPts val="0"/>
              </a:spcBef>
              <a:spcAft>
                <a:spcPts val="0"/>
              </a:spcAft>
              <a:buSzPts val="5600"/>
              <a:buNone/>
              <a:defRPr sz="5600"/>
            </a:lvl5pPr>
            <a:lvl6pPr lvl="5" rtl="0">
              <a:spcBef>
                <a:spcPts val="0"/>
              </a:spcBef>
              <a:spcAft>
                <a:spcPts val="0"/>
              </a:spcAft>
              <a:buSzPts val="5600"/>
              <a:buNone/>
              <a:defRPr sz="5600"/>
            </a:lvl6pPr>
            <a:lvl7pPr lvl="6" rtl="0">
              <a:spcBef>
                <a:spcPts val="0"/>
              </a:spcBef>
              <a:spcAft>
                <a:spcPts val="0"/>
              </a:spcAft>
              <a:buSzPts val="5600"/>
              <a:buNone/>
              <a:defRPr sz="5600"/>
            </a:lvl7pPr>
            <a:lvl8pPr lvl="7" rtl="0">
              <a:spcBef>
                <a:spcPts val="0"/>
              </a:spcBef>
              <a:spcAft>
                <a:spcPts val="0"/>
              </a:spcAft>
              <a:buSzPts val="5600"/>
              <a:buNone/>
              <a:defRPr sz="5600"/>
            </a:lvl8pPr>
            <a:lvl9pPr lvl="8" rtl="0">
              <a:spcBef>
                <a:spcPts val="0"/>
              </a:spcBef>
              <a:spcAft>
                <a:spcPts val="0"/>
              </a:spcAft>
              <a:buSzPts val="5600"/>
              <a:buNone/>
              <a:defRPr sz="5600"/>
            </a:lvl9pPr>
          </a:lstStyle>
          <a:p>
            <a:r>
              <a:t>xx%</a:t>
            </a:r>
          </a:p>
        </p:txBody>
      </p:sp>
      <p:sp>
        <p:nvSpPr>
          <p:cNvPr id="97" name="Google Shape;97;p16"/>
          <p:cNvSpPr txBox="1"/>
          <p:nvPr>
            <p:ph idx="1" type="subTitle"/>
          </p:nvPr>
        </p:nvSpPr>
        <p:spPr>
          <a:xfrm>
            <a:off x="2485200" y="2121775"/>
            <a:ext cx="4173600" cy="27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98" name="Google Shape;98;p16"/>
          <p:cNvSpPr txBox="1"/>
          <p:nvPr>
            <p:ph hasCustomPrompt="1" idx="2" type="title"/>
          </p:nvPr>
        </p:nvSpPr>
        <p:spPr>
          <a:xfrm>
            <a:off x="2485200" y="2742425"/>
            <a:ext cx="4173600" cy="751800"/>
          </a:xfrm>
          <a:prstGeom prst="rect">
            <a:avLst/>
          </a:prstGeom>
        </p:spPr>
        <p:txBody>
          <a:bodyPr anchorCtr="0" anchor="b" bIns="91425" lIns="91425" spcFirstLastPara="1" rIns="91425" wrap="square" tIns="91425">
            <a:noAutofit/>
          </a:bodyPr>
          <a:lstStyle>
            <a:lvl1pPr lvl="0" rtl="0">
              <a:spcBef>
                <a:spcPts val="0"/>
              </a:spcBef>
              <a:spcAft>
                <a:spcPts val="0"/>
              </a:spcAft>
              <a:buSzPts val="5600"/>
              <a:buNone/>
              <a:defRPr sz="5600"/>
            </a:lvl1pPr>
            <a:lvl2pPr lvl="1" rtl="0">
              <a:spcBef>
                <a:spcPts val="0"/>
              </a:spcBef>
              <a:spcAft>
                <a:spcPts val="0"/>
              </a:spcAft>
              <a:buSzPts val="5600"/>
              <a:buNone/>
              <a:defRPr sz="5600"/>
            </a:lvl2pPr>
            <a:lvl3pPr lvl="2" rtl="0">
              <a:spcBef>
                <a:spcPts val="0"/>
              </a:spcBef>
              <a:spcAft>
                <a:spcPts val="0"/>
              </a:spcAft>
              <a:buSzPts val="5600"/>
              <a:buNone/>
              <a:defRPr sz="5600"/>
            </a:lvl3pPr>
            <a:lvl4pPr lvl="3" rtl="0">
              <a:spcBef>
                <a:spcPts val="0"/>
              </a:spcBef>
              <a:spcAft>
                <a:spcPts val="0"/>
              </a:spcAft>
              <a:buSzPts val="5600"/>
              <a:buNone/>
              <a:defRPr sz="5600"/>
            </a:lvl4pPr>
            <a:lvl5pPr lvl="4" rtl="0">
              <a:spcBef>
                <a:spcPts val="0"/>
              </a:spcBef>
              <a:spcAft>
                <a:spcPts val="0"/>
              </a:spcAft>
              <a:buSzPts val="5600"/>
              <a:buNone/>
              <a:defRPr sz="5600"/>
            </a:lvl5pPr>
            <a:lvl6pPr lvl="5" rtl="0">
              <a:spcBef>
                <a:spcPts val="0"/>
              </a:spcBef>
              <a:spcAft>
                <a:spcPts val="0"/>
              </a:spcAft>
              <a:buSzPts val="5600"/>
              <a:buNone/>
              <a:defRPr sz="5600"/>
            </a:lvl6pPr>
            <a:lvl7pPr lvl="6" rtl="0">
              <a:spcBef>
                <a:spcPts val="0"/>
              </a:spcBef>
              <a:spcAft>
                <a:spcPts val="0"/>
              </a:spcAft>
              <a:buSzPts val="5600"/>
              <a:buNone/>
              <a:defRPr sz="5600"/>
            </a:lvl7pPr>
            <a:lvl8pPr lvl="7" rtl="0">
              <a:spcBef>
                <a:spcPts val="0"/>
              </a:spcBef>
              <a:spcAft>
                <a:spcPts val="0"/>
              </a:spcAft>
              <a:buSzPts val="5600"/>
              <a:buNone/>
              <a:defRPr sz="5600"/>
            </a:lvl8pPr>
            <a:lvl9pPr lvl="8" rtl="0">
              <a:spcBef>
                <a:spcPts val="0"/>
              </a:spcBef>
              <a:spcAft>
                <a:spcPts val="0"/>
              </a:spcAft>
              <a:buSzPts val="5600"/>
              <a:buNone/>
              <a:defRPr sz="5600"/>
            </a:lvl9pPr>
          </a:lstStyle>
          <a:p>
            <a:r>
              <a:t>xx%</a:t>
            </a:r>
          </a:p>
        </p:txBody>
      </p:sp>
      <p:sp>
        <p:nvSpPr>
          <p:cNvPr id="99" name="Google Shape;99;p16"/>
          <p:cNvSpPr txBox="1"/>
          <p:nvPr>
            <p:ph idx="3" type="subTitle"/>
          </p:nvPr>
        </p:nvSpPr>
        <p:spPr>
          <a:xfrm>
            <a:off x="2485200" y="3508125"/>
            <a:ext cx="4173600" cy="27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_1_1">
    <p:bg>
      <p:bgPr>
        <a:solidFill>
          <a:schemeClr val="dk1"/>
        </a:solidFill>
      </p:bgPr>
    </p:bg>
    <p:spTree>
      <p:nvGrpSpPr>
        <p:cNvPr id="100" name="Shape 100"/>
        <p:cNvGrpSpPr/>
        <p:nvPr/>
      </p:nvGrpSpPr>
      <p:grpSpPr>
        <a:xfrm>
          <a:off x="0" y="0"/>
          <a:ext cx="0" cy="0"/>
          <a:chOff x="0" y="0"/>
          <a:chExt cx="0" cy="0"/>
        </a:xfrm>
      </p:grpSpPr>
      <p:pic>
        <p:nvPicPr>
          <p:cNvPr id="101" name="Google Shape;101;p17"/>
          <p:cNvPicPr preferRelativeResize="0"/>
          <p:nvPr/>
        </p:nvPicPr>
        <p:blipFill>
          <a:blip r:embed="rId2">
            <a:alphaModFix/>
          </a:blip>
          <a:stretch>
            <a:fillRect/>
          </a:stretch>
        </p:blipFill>
        <p:spPr>
          <a:xfrm>
            <a:off x="-27538" y="-28787"/>
            <a:ext cx="9199075" cy="5201074"/>
          </a:xfrm>
          <a:prstGeom prst="rect">
            <a:avLst/>
          </a:prstGeom>
          <a:noFill/>
          <a:ln>
            <a:noFill/>
          </a:ln>
        </p:spPr>
      </p:pic>
      <p:pic>
        <p:nvPicPr>
          <p:cNvPr id="102" name="Google Shape;102;p17"/>
          <p:cNvPicPr preferRelativeResize="0"/>
          <p:nvPr/>
        </p:nvPicPr>
        <p:blipFill rotWithShape="1">
          <a:blip r:embed="rId3">
            <a:alphaModFix/>
          </a:blip>
          <a:srcRect b="0" l="0" r="0" t="0"/>
          <a:stretch/>
        </p:blipFill>
        <p:spPr>
          <a:xfrm>
            <a:off x="-36599" y="-36550"/>
            <a:ext cx="9217198" cy="5216599"/>
          </a:xfrm>
          <a:prstGeom prst="rect">
            <a:avLst/>
          </a:prstGeom>
          <a:noFill/>
          <a:ln>
            <a:noFill/>
          </a:ln>
        </p:spPr>
      </p:pic>
      <p:sp>
        <p:nvSpPr>
          <p:cNvPr id="103" name="Google Shape;103;p17"/>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_1_1">
    <p:bg>
      <p:bgPr>
        <a:solidFill>
          <a:schemeClr val="dk1"/>
        </a:solidFill>
      </p:bgPr>
    </p:bg>
    <p:spTree>
      <p:nvGrpSpPr>
        <p:cNvPr id="104" name="Shape 104"/>
        <p:cNvGrpSpPr/>
        <p:nvPr/>
      </p:nvGrpSpPr>
      <p:grpSpPr>
        <a:xfrm>
          <a:off x="0" y="0"/>
          <a:ext cx="0" cy="0"/>
          <a:chOff x="0" y="0"/>
          <a:chExt cx="0" cy="0"/>
        </a:xfrm>
      </p:grpSpPr>
      <p:pic>
        <p:nvPicPr>
          <p:cNvPr id="105" name="Google Shape;105;p18"/>
          <p:cNvPicPr preferRelativeResize="0"/>
          <p:nvPr/>
        </p:nvPicPr>
        <p:blipFill>
          <a:blip r:embed="rId2">
            <a:alphaModFix/>
          </a:blip>
          <a:stretch>
            <a:fillRect/>
          </a:stretch>
        </p:blipFill>
        <p:spPr>
          <a:xfrm>
            <a:off x="-27538" y="-28787"/>
            <a:ext cx="9199075" cy="5201074"/>
          </a:xfrm>
          <a:prstGeom prst="rect">
            <a:avLst/>
          </a:prstGeom>
          <a:noFill/>
          <a:ln>
            <a:noFill/>
          </a:ln>
        </p:spPr>
      </p:pic>
      <p:pic>
        <p:nvPicPr>
          <p:cNvPr id="106" name="Google Shape;106;p18"/>
          <p:cNvPicPr preferRelativeResize="0"/>
          <p:nvPr/>
        </p:nvPicPr>
        <p:blipFill rotWithShape="1">
          <a:blip r:embed="rId3">
            <a:alphaModFix/>
          </a:blip>
          <a:srcRect b="0" l="0" r="0" t="0"/>
          <a:stretch/>
        </p:blipFill>
        <p:spPr>
          <a:xfrm>
            <a:off x="-36599" y="-36550"/>
            <a:ext cx="9217198" cy="5216599"/>
          </a:xfrm>
          <a:prstGeom prst="rect">
            <a:avLst/>
          </a:prstGeom>
          <a:noFill/>
          <a:ln>
            <a:noFill/>
          </a:ln>
        </p:spPr>
      </p:pic>
      <p:sp>
        <p:nvSpPr>
          <p:cNvPr id="107" name="Google Shape;107;p18"/>
          <p:cNvSpPr txBox="1"/>
          <p:nvPr>
            <p:ph type="title"/>
          </p:nvPr>
        </p:nvSpPr>
        <p:spPr>
          <a:xfrm>
            <a:off x="2833050" y="1425500"/>
            <a:ext cx="3477900" cy="978000"/>
          </a:xfrm>
          <a:prstGeom prst="rect">
            <a:avLst/>
          </a:prstGeom>
        </p:spPr>
        <p:txBody>
          <a:bodyPr anchorCtr="0" anchor="t" bIns="91425" lIns="91425" spcFirstLastPara="1" rIns="91425" wrap="square" tIns="91425">
            <a:noAutofit/>
          </a:bodyPr>
          <a:lstStyle>
            <a:lvl1pPr lvl="0" rtl="0">
              <a:spcBef>
                <a:spcPts val="0"/>
              </a:spcBef>
              <a:spcAft>
                <a:spcPts val="0"/>
              </a:spcAft>
              <a:buSzPts val="8300"/>
              <a:buNone/>
              <a:defRPr sz="8300"/>
            </a:lvl1pPr>
            <a:lvl2pPr lvl="1" rtl="0">
              <a:spcBef>
                <a:spcPts val="0"/>
              </a:spcBef>
              <a:spcAft>
                <a:spcPts val="0"/>
              </a:spcAft>
              <a:buSzPts val="8300"/>
              <a:buNone/>
              <a:defRPr sz="8300"/>
            </a:lvl2pPr>
            <a:lvl3pPr lvl="2" rtl="0">
              <a:spcBef>
                <a:spcPts val="0"/>
              </a:spcBef>
              <a:spcAft>
                <a:spcPts val="0"/>
              </a:spcAft>
              <a:buSzPts val="8300"/>
              <a:buNone/>
              <a:defRPr sz="8300"/>
            </a:lvl3pPr>
            <a:lvl4pPr lvl="3" rtl="0">
              <a:spcBef>
                <a:spcPts val="0"/>
              </a:spcBef>
              <a:spcAft>
                <a:spcPts val="0"/>
              </a:spcAft>
              <a:buSzPts val="8300"/>
              <a:buNone/>
              <a:defRPr sz="8300"/>
            </a:lvl4pPr>
            <a:lvl5pPr lvl="4" rtl="0">
              <a:spcBef>
                <a:spcPts val="0"/>
              </a:spcBef>
              <a:spcAft>
                <a:spcPts val="0"/>
              </a:spcAft>
              <a:buSzPts val="8300"/>
              <a:buNone/>
              <a:defRPr sz="8300"/>
            </a:lvl5pPr>
            <a:lvl6pPr lvl="5" rtl="0">
              <a:spcBef>
                <a:spcPts val="0"/>
              </a:spcBef>
              <a:spcAft>
                <a:spcPts val="0"/>
              </a:spcAft>
              <a:buSzPts val="8300"/>
              <a:buNone/>
              <a:defRPr sz="8300"/>
            </a:lvl6pPr>
            <a:lvl7pPr lvl="6" rtl="0">
              <a:spcBef>
                <a:spcPts val="0"/>
              </a:spcBef>
              <a:spcAft>
                <a:spcPts val="0"/>
              </a:spcAft>
              <a:buSzPts val="8300"/>
              <a:buNone/>
              <a:defRPr sz="8300"/>
            </a:lvl7pPr>
            <a:lvl8pPr lvl="7" rtl="0">
              <a:spcBef>
                <a:spcPts val="0"/>
              </a:spcBef>
              <a:spcAft>
                <a:spcPts val="0"/>
              </a:spcAft>
              <a:buSzPts val="8300"/>
              <a:buNone/>
              <a:defRPr sz="8300"/>
            </a:lvl8pPr>
            <a:lvl9pPr lvl="8" rtl="0">
              <a:spcBef>
                <a:spcPts val="0"/>
              </a:spcBef>
              <a:spcAft>
                <a:spcPts val="0"/>
              </a:spcAft>
              <a:buSzPts val="8300"/>
              <a:buNone/>
              <a:defRPr sz="8300"/>
            </a:lvl9pPr>
          </a:lstStyle>
          <a:p/>
        </p:txBody>
      </p:sp>
      <p:sp>
        <p:nvSpPr>
          <p:cNvPr id="108" name="Google Shape;108;p18"/>
          <p:cNvSpPr txBox="1"/>
          <p:nvPr>
            <p:ph idx="1" type="subTitle"/>
          </p:nvPr>
        </p:nvSpPr>
        <p:spPr>
          <a:xfrm>
            <a:off x="3095550" y="2631988"/>
            <a:ext cx="2952900" cy="100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700"/>
              <a:buNone/>
              <a:defRPr sz="1700"/>
            </a:lvl1pPr>
            <a:lvl2pPr lvl="1" rtl="0" algn="ctr">
              <a:lnSpc>
                <a:spcPct val="100000"/>
              </a:lnSpc>
              <a:spcBef>
                <a:spcPts val="0"/>
              </a:spcBef>
              <a:spcAft>
                <a:spcPts val="0"/>
              </a:spcAft>
              <a:buSzPts val="1700"/>
              <a:buNone/>
              <a:defRPr sz="1700"/>
            </a:lvl2pPr>
            <a:lvl3pPr lvl="2" rtl="0" algn="ctr">
              <a:lnSpc>
                <a:spcPct val="100000"/>
              </a:lnSpc>
              <a:spcBef>
                <a:spcPts val="0"/>
              </a:spcBef>
              <a:spcAft>
                <a:spcPts val="0"/>
              </a:spcAft>
              <a:buSzPts val="1700"/>
              <a:buNone/>
              <a:defRPr sz="1700"/>
            </a:lvl3pPr>
            <a:lvl4pPr lvl="3" rtl="0" algn="ctr">
              <a:lnSpc>
                <a:spcPct val="100000"/>
              </a:lnSpc>
              <a:spcBef>
                <a:spcPts val="0"/>
              </a:spcBef>
              <a:spcAft>
                <a:spcPts val="0"/>
              </a:spcAft>
              <a:buSzPts val="1700"/>
              <a:buNone/>
              <a:defRPr sz="1700"/>
            </a:lvl4pPr>
            <a:lvl5pPr lvl="4" rtl="0" algn="ctr">
              <a:lnSpc>
                <a:spcPct val="100000"/>
              </a:lnSpc>
              <a:spcBef>
                <a:spcPts val="0"/>
              </a:spcBef>
              <a:spcAft>
                <a:spcPts val="0"/>
              </a:spcAft>
              <a:buSzPts val="1700"/>
              <a:buNone/>
              <a:defRPr sz="1700"/>
            </a:lvl5pPr>
            <a:lvl6pPr lvl="5" rtl="0" algn="ctr">
              <a:lnSpc>
                <a:spcPct val="100000"/>
              </a:lnSpc>
              <a:spcBef>
                <a:spcPts val="0"/>
              </a:spcBef>
              <a:spcAft>
                <a:spcPts val="0"/>
              </a:spcAft>
              <a:buSzPts val="1700"/>
              <a:buNone/>
              <a:defRPr sz="1700"/>
            </a:lvl6pPr>
            <a:lvl7pPr lvl="6" rtl="0" algn="ctr">
              <a:lnSpc>
                <a:spcPct val="100000"/>
              </a:lnSpc>
              <a:spcBef>
                <a:spcPts val="0"/>
              </a:spcBef>
              <a:spcAft>
                <a:spcPts val="0"/>
              </a:spcAft>
              <a:buSzPts val="1700"/>
              <a:buNone/>
              <a:defRPr sz="1700"/>
            </a:lvl7pPr>
            <a:lvl8pPr lvl="7" rtl="0" algn="ctr">
              <a:lnSpc>
                <a:spcPct val="100000"/>
              </a:lnSpc>
              <a:spcBef>
                <a:spcPts val="0"/>
              </a:spcBef>
              <a:spcAft>
                <a:spcPts val="0"/>
              </a:spcAft>
              <a:buSzPts val="1700"/>
              <a:buNone/>
              <a:defRPr sz="1700"/>
            </a:lvl8pPr>
            <a:lvl9pPr lvl="8" rtl="0" algn="ctr">
              <a:lnSpc>
                <a:spcPct val="100000"/>
              </a:lnSpc>
              <a:spcBef>
                <a:spcPts val="0"/>
              </a:spcBef>
              <a:spcAft>
                <a:spcPts val="0"/>
              </a:spcAft>
              <a:buSzPts val="1700"/>
              <a:buNone/>
              <a:defRPr sz="17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_1_1_1">
    <p:bg>
      <p:bgPr>
        <a:solidFill>
          <a:schemeClr val="dk1"/>
        </a:solidFill>
      </p:bgPr>
    </p:bg>
    <p:spTree>
      <p:nvGrpSpPr>
        <p:cNvPr id="109" name="Shape 109"/>
        <p:cNvGrpSpPr/>
        <p:nvPr/>
      </p:nvGrpSpPr>
      <p:grpSpPr>
        <a:xfrm>
          <a:off x="0" y="0"/>
          <a:ext cx="0" cy="0"/>
          <a:chOff x="0" y="0"/>
          <a:chExt cx="0" cy="0"/>
        </a:xfrm>
      </p:grpSpPr>
      <p:pic>
        <p:nvPicPr>
          <p:cNvPr id="110" name="Google Shape;110;p19"/>
          <p:cNvPicPr preferRelativeResize="0"/>
          <p:nvPr/>
        </p:nvPicPr>
        <p:blipFill>
          <a:blip r:embed="rId2">
            <a:alphaModFix/>
          </a:blip>
          <a:stretch>
            <a:fillRect/>
          </a:stretch>
        </p:blipFill>
        <p:spPr>
          <a:xfrm>
            <a:off x="-27538" y="-28787"/>
            <a:ext cx="9199075" cy="5201074"/>
          </a:xfrm>
          <a:prstGeom prst="rect">
            <a:avLst/>
          </a:prstGeom>
          <a:noFill/>
          <a:ln>
            <a:noFill/>
          </a:ln>
        </p:spPr>
      </p:pic>
      <p:pic>
        <p:nvPicPr>
          <p:cNvPr id="111" name="Google Shape;111;p19"/>
          <p:cNvPicPr preferRelativeResize="0"/>
          <p:nvPr/>
        </p:nvPicPr>
        <p:blipFill rotWithShape="1">
          <a:blip r:embed="rId3">
            <a:alphaModFix/>
          </a:blip>
          <a:srcRect b="0" l="0" r="0" t="0"/>
          <a:stretch/>
        </p:blipFill>
        <p:spPr>
          <a:xfrm>
            <a:off x="-36599" y="-36550"/>
            <a:ext cx="9217198" cy="5216599"/>
          </a:xfrm>
          <a:prstGeom prst="rect">
            <a:avLst/>
          </a:prstGeom>
          <a:noFill/>
          <a:ln>
            <a:noFill/>
          </a:ln>
        </p:spPr>
      </p:pic>
      <p:sp>
        <p:nvSpPr>
          <p:cNvPr id="112" name="Google Shape;112;p19"/>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13" name="Google Shape;113;p19"/>
          <p:cNvSpPr txBox="1"/>
          <p:nvPr>
            <p:ph idx="1" type="subTitle"/>
          </p:nvPr>
        </p:nvSpPr>
        <p:spPr>
          <a:xfrm>
            <a:off x="5373750" y="2255950"/>
            <a:ext cx="2750400" cy="114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_1_1_1_1">
    <p:bg>
      <p:bgPr>
        <a:solidFill>
          <a:schemeClr val="dk1"/>
        </a:solidFill>
      </p:bgPr>
    </p:bg>
    <p:spTree>
      <p:nvGrpSpPr>
        <p:cNvPr id="114" name="Shape 114"/>
        <p:cNvGrpSpPr/>
        <p:nvPr/>
      </p:nvGrpSpPr>
      <p:grpSpPr>
        <a:xfrm>
          <a:off x="0" y="0"/>
          <a:ext cx="0" cy="0"/>
          <a:chOff x="0" y="0"/>
          <a:chExt cx="0" cy="0"/>
        </a:xfrm>
      </p:grpSpPr>
      <p:pic>
        <p:nvPicPr>
          <p:cNvPr id="115" name="Google Shape;115;p20"/>
          <p:cNvPicPr preferRelativeResize="0"/>
          <p:nvPr/>
        </p:nvPicPr>
        <p:blipFill>
          <a:blip r:embed="rId2">
            <a:alphaModFix/>
          </a:blip>
          <a:stretch>
            <a:fillRect/>
          </a:stretch>
        </p:blipFill>
        <p:spPr>
          <a:xfrm>
            <a:off x="-27538" y="-28787"/>
            <a:ext cx="9199075" cy="5201074"/>
          </a:xfrm>
          <a:prstGeom prst="rect">
            <a:avLst/>
          </a:prstGeom>
          <a:noFill/>
          <a:ln>
            <a:noFill/>
          </a:ln>
        </p:spPr>
      </p:pic>
      <p:pic>
        <p:nvPicPr>
          <p:cNvPr id="116" name="Google Shape;116;p20"/>
          <p:cNvPicPr preferRelativeResize="0"/>
          <p:nvPr/>
        </p:nvPicPr>
        <p:blipFill rotWithShape="1">
          <a:blip r:embed="rId3">
            <a:alphaModFix/>
          </a:blip>
          <a:srcRect b="0" l="0" r="0" t="0"/>
          <a:stretch/>
        </p:blipFill>
        <p:spPr>
          <a:xfrm>
            <a:off x="-36599" y="-36550"/>
            <a:ext cx="9217198" cy="5216599"/>
          </a:xfrm>
          <a:prstGeom prst="rect">
            <a:avLst/>
          </a:prstGeom>
          <a:noFill/>
          <a:ln>
            <a:noFill/>
          </a:ln>
        </p:spPr>
      </p:pic>
      <p:sp>
        <p:nvSpPr>
          <p:cNvPr id="117" name="Google Shape;117;p20"/>
          <p:cNvSpPr txBox="1"/>
          <p:nvPr>
            <p:ph type="title"/>
          </p:nvPr>
        </p:nvSpPr>
        <p:spPr>
          <a:xfrm>
            <a:off x="2694275" y="1034825"/>
            <a:ext cx="37554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sz="43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18" name="Google Shape;118;p20"/>
          <p:cNvSpPr txBox="1"/>
          <p:nvPr>
            <p:ph idx="1" type="subTitle"/>
          </p:nvPr>
        </p:nvSpPr>
        <p:spPr>
          <a:xfrm>
            <a:off x="2276400" y="1968625"/>
            <a:ext cx="4591200" cy="219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Font typeface="Arial"/>
              <a:buChar char="●"/>
              <a:defRPr sz="1600"/>
            </a:lvl1pPr>
            <a:lvl2pPr lvl="1" rtl="0" algn="ctr">
              <a:lnSpc>
                <a:spcPct val="100000"/>
              </a:lnSpc>
              <a:spcBef>
                <a:spcPts val="0"/>
              </a:spcBef>
              <a:spcAft>
                <a:spcPts val="0"/>
              </a:spcAft>
              <a:buSzPts val="1400"/>
              <a:buFont typeface="Arial"/>
              <a:buChar char="○"/>
              <a:defRPr/>
            </a:lvl2pPr>
            <a:lvl3pPr lvl="2" rtl="0" algn="ctr">
              <a:lnSpc>
                <a:spcPct val="100000"/>
              </a:lnSpc>
              <a:spcBef>
                <a:spcPts val="0"/>
              </a:spcBef>
              <a:spcAft>
                <a:spcPts val="0"/>
              </a:spcAft>
              <a:buSzPts val="1400"/>
              <a:buFont typeface="Arial"/>
              <a:buChar char="■"/>
              <a:defRPr/>
            </a:lvl3pPr>
            <a:lvl4pPr lvl="3" rtl="0" algn="ctr">
              <a:lnSpc>
                <a:spcPct val="100000"/>
              </a:lnSpc>
              <a:spcBef>
                <a:spcPts val="0"/>
              </a:spcBef>
              <a:spcAft>
                <a:spcPts val="0"/>
              </a:spcAft>
              <a:buSzPts val="1400"/>
              <a:buFont typeface="Arial"/>
              <a:buChar char="●"/>
              <a:defRPr/>
            </a:lvl4pPr>
            <a:lvl5pPr lvl="4" rtl="0" algn="ctr">
              <a:lnSpc>
                <a:spcPct val="100000"/>
              </a:lnSpc>
              <a:spcBef>
                <a:spcPts val="0"/>
              </a:spcBef>
              <a:spcAft>
                <a:spcPts val="0"/>
              </a:spcAft>
              <a:buSzPts val="1400"/>
              <a:buFont typeface="Arial"/>
              <a:buChar char="○"/>
              <a:defRPr/>
            </a:lvl5pPr>
            <a:lvl6pPr lvl="5" rtl="0" algn="ctr">
              <a:lnSpc>
                <a:spcPct val="100000"/>
              </a:lnSpc>
              <a:spcBef>
                <a:spcPts val="0"/>
              </a:spcBef>
              <a:spcAft>
                <a:spcPts val="0"/>
              </a:spcAft>
              <a:buSzPts val="1400"/>
              <a:buFont typeface="Arial"/>
              <a:buChar char="■"/>
              <a:defRPr/>
            </a:lvl6pPr>
            <a:lvl7pPr lvl="6" rtl="0" algn="ctr">
              <a:lnSpc>
                <a:spcPct val="100000"/>
              </a:lnSpc>
              <a:spcBef>
                <a:spcPts val="0"/>
              </a:spcBef>
              <a:spcAft>
                <a:spcPts val="0"/>
              </a:spcAft>
              <a:buSzPts val="1400"/>
              <a:buFont typeface="Arial"/>
              <a:buChar char="●"/>
              <a:defRPr/>
            </a:lvl7pPr>
            <a:lvl8pPr lvl="7" rtl="0" algn="ctr">
              <a:lnSpc>
                <a:spcPct val="100000"/>
              </a:lnSpc>
              <a:spcBef>
                <a:spcPts val="0"/>
              </a:spcBef>
              <a:spcAft>
                <a:spcPts val="0"/>
              </a:spcAft>
              <a:buSzPts val="1400"/>
              <a:buFont typeface="Arial"/>
              <a:buChar char="○"/>
              <a:defRPr/>
            </a:lvl8pPr>
            <a:lvl9pPr lvl="8" rtl="0" algn="ctr">
              <a:lnSpc>
                <a:spcPct val="100000"/>
              </a:lnSpc>
              <a:spcBef>
                <a:spcPts val="0"/>
              </a:spcBef>
              <a:spcAft>
                <a:spcPts val="0"/>
              </a:spcAft>
              <a:buSzPts val="1400"/>
              <a:buFont typeface="Arial"/>
              <a:buChar char="■"/>
              <a:defRPr/>
            </a:lvl9pPr>
          </a:lstStyle>
          <a:p/>
        </p:txBody>
      </p:sp>
      <p:pic>
        <p:nvPicPr>
          <p:cNvPr id="119" name="Google Shape;119;p20"/>
          <p:cNvPicPr preferRelativeResize="0"/>
          <p:nvPr/>
        </p:nvPicPr>
        <p:blipFill>
          <a:blip r:embed="rId2">
            <a:alphaModFix/>
          </a:blip>
          <a:stretch>
            <a:fillRect/>
          </a:stretch>
        </p:blipFill>
        <p:spPr>
          <a:xfrm>
            <a:off x="-27538" y="-28787"/>
            <a:ext cx="9199075" cy="520107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3" name="Shape 13"/>
        <p:cNvGrpSpPr/>
        <p:nvPr/>
      </p:nvGrpSpPr>
      <p:grpSpPr>
        <a:xfrm>
          <a:off x="0" y="0"/>
          <a:ext cx="0" cy="0"/>
          <a:chOff x="0" y="0"/>
          <a:chExt cx="0" cy="0"/>
        </a:xfrm>
      </p:grpSpPr>
      <p:pic>
        <p:nvPicPr>
          <p:cNvPr id="14" name="Google Shape;14;p3"/>
          <p:cNvPicPr preferRelativeResize="0"/>
          <p:nvPr/>
        </p:nvPicPr>
        <p:blipFill>
          <a:blip r:embed="rId2">
            <a:alphaModFix/>
          </a:blip>
          <a:stretch>
            <a:fillRect/>
          </a:stretch>
        </p:blipFill>
        <p:spPr>
          <a:xfrm>
            <a:off x="-27538" y="-28787"/>
            <a:ext cx="9199075" cy="5201074"/>
          </a:xfrm>
          <a:prstGeom prst="rect">
            <a:avLst/>
          </a:prstGeom>
          <a:noFill/>
          <a:ln>
            <a:noFill/>
          </a:ln>
        </p:spPr>
      </p:pic>
      <p:pic>
        <p:nvPicPr>
          <p:cNvPr id="15" name="Google Shape;15;p3"/>
          <p:cNvPicPr preferRelativeResize="0"/>
          <p:nvPr/>
        </p:nvPicPr>
        <p:blipFill rotWithShape="1">
          <a:blip r:embed="rId3">
            <a:alphaModFix/>
          </a:blip>
          <a:srcRect b="0" l="0" r="0" t="0"/>
          <a:stretch/>
        </p:blipFill>
        <p:spPr>
          <a:xfrm>
            <a:off x="-36599" y="-36550"/>
            <a:ext cx="9217198" cy="5216599"/>
          </a:xfrm>
          <a:prstGeom prst="rect">
            <a:avLst/>
          </a:prstGeom>
          <a:noFill/>
          <a:ln>
            <a:noFill/>
          </a:ln>
        </p:spPr>
      </p:pic>
      <p:sp>
        <p:nvSpPr>
          <p:cNvPr id="16" name="Google Shape;16;p3"/>
          <p:cNvSpPr txBox="1"/>
          <p:nvPr>
            <p:ph type="title"/>
          </p:nvPr>
        </p:nvSpPr>
        <p:spPr>
          <a:xfrm>
            <a:off x="2197650" y="2078738"/>
            <a:ext cx="4748700" cy="831900"/>
          </a:xfrm>
          <a:prstGeom prst="rect">
            <a:avLst/>
          </a:prstGeom>
        </p:spPr>
        <p:txBody>
          <a:bodyPr anchorCtr="0" anchor="ctr" bIns="91425" lIns="91425" spcFirstLastPara="1" rIns="91425" wrap="square" tIns="91425">
            <a:noAutofit/>
          </a:bodyPr>
          <a:lstStyle>
            <a:lvl1pPr lvl="0" algn="ctr">
              <a:spcBef>
                <a:spcPts val="0"/>
              </a:spcBef>
              <a:spcAft>
                <a:spcPts val="0"/>
              </a:spcAft>
              <a:buSzPts val="4500"/>
              <a:buNone/>
              <a:defRPr sz="4500"/>
            </a:lvl1pPr>
            <a:lvl2pPr lvl="1" algn="ctr">
              <a:spcBef>
                <a:spcPts val="0"/>
              </a:spcBef>
              <a:spcAft>
                <a:spcPts val="0"/>
              </a:spcAft>
              <a:buSzPts val="4500"/>
              <a:buNone/>
              <a:defRPr sz="4500"/>
            </a:lvl2pPr>
            <a:lvl3pPr lvl="2" algn="ctr">
              <a:spcBef>
                <a:spcPts val="0"/>
              </a:spcBef>
              <a:spcAft>
                <a:spcPts val="0"/>
              </a:spcAft>
              <a:buSzPts val="4500"/>
              <a:buNone/>
              <a:defRPr sz="4500"/>
            </a:lvl3pPr>
            <a:lvl4pPr lvl="3" algn="ctr">
              <a:spcBef>
                <a:spcPts val="0"/>
              </a:spcBef>
              <a:spcAft>
                <a:spcPts val="0"/>
              </a:spcAft>
              <a:buSzPts val="4500"/>
              <a:buNone/>
              <a:defRPr sz="4500"/>
            </a:lvl4pPr>
            <a:lvl5pPr lvl="4" algn="ctr">
              <a:spcBef>
                <a:spcPts val="0"/>
              </a:spcBef>
              <a:spcAft>
                <a:spcPts val="0"/>
              </a:spcAft>
              <a:buSzPts val="4500"/>
              <a:buNone/>
              <a:defRPr sz="4500"/>
            </a:lvl5pPr>
            <a:lvl6pPr lvl="5" algn="ctr">
              <a:spcBef>
                <a:spcPts val="0"/>
              </a:spcBef>
              <a:spcAft>
                <a:spcPts val="0"/>
              </a:spcAft>
              <a:buSzPts val="4500"/>
              <a:buNone/>
              <a:defRPr sz="4500"/>
            </a:lvl6pPr>
            <a:lvl7pPr lvl="6" algn="ctr">
              <a:spcBef>
                <a:spcPts val="0"/>
              </a:spcBef>
              <a:spcAft>
                <a:spcPts val="0"/>
              </a:spcAft>
              <a:buSzPts val="4500"/>
              <a:buNone/>
              <a:defRPr sz="4500"/>
            </a:lvl7pPr>
            <a:lvl8pPr lvl="7" algn="ctr">
              <a:spcBef>
                <a:spcPts val="0"/>
              </a:spcBef>
              <a:spcAft>
                <a:spcPts val="0"/>
              </a:spcAft>
              <a:buSzPts val="4500"/>
              <a:buNone/>
              <a:defRPr sz="4500"/>
            </a:lvl8pPr>
            <a:lvl9pPr lvl="8" algn="ctr">
              <a:spcBef>
                <a:spcPts val="0"/>
              </a:spcBef>
              <a:spcAft>
                <a:spcPts val="0"/>
              </a:spcAft>
              <a:buSzPts val="4500"/>
              <a:buNone/>
              <a:defRPr sz="4500"/>
            </a:lvl9pPr>
          </a:lstStyle>
          <a:p/>
        </p:txBody>
      </p:sp>
      <p:sp>
        <p:nvSpPr>
          <p:cNvPr id="17" name="Google Shape;17;p3"/>
          <p:cNvSpPr txBox="1"/>
          <p:nvPr>
            <p:ph idx="1" type="subTitle"/>
          </p:nvPr>
        </p:nvSpPr>
        <p:spPr>
          <a:xfrm>
            <a:off x="3044400" y="3178125"/>
            <a:ext cx="3055200" cy="52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8" name="Google Shape;18;p3"/>
          <p:cNvSpPr txBox="1"/>
          <p:nvPr>
            <p:ph hasCustomPrompt="1" idx="2" type="title"/>
          </p:nvPr>
        </p:nvSpPr>
        <p:spPr>
          <a:xfrm>
            <a:off x="2197650" y="1282513"/>
            <a:ext cx="4748700" cy="831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6000"/>
              <a:buNone/>
              <a:defRPr sz="60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_1_1_1_1">
    <p:bg>
      <p:bgPr>
        <a:solidFill>
          <a:schemeClr val="dk1"/>
        </a:solidFill>
      </p:bgPr>
    </p:bg>
    <p:spTree>
      <p:nvGrpSpPr>
        <p:cNvPr id="120" name="Shape 120"/>
        <p:cNvGrpSpPr/>
        <p:nvPr/>
      </p:nvGrpSpPr>
      <p:grpSpPr>
        <a:xfrm>
          <a:off x="0" y="0"/>
          <a:ext cx="0" cy="0"/>
          <a:chOff x="0" y="0"/>
          <a:chExt cx="0" cy="0"/>
        </a:xfrm>
      </p:grpSpPr>
      <p:pic>
        <p:nvPicPr>
          <p:cNvPr id="121" name="Google Shape;121;p21"/>
          <p:cNvPicPr preferRelativeResize="0"/>
          <p:nvPr/>
        </p:nvPicPr>
        <p:blipFill>
          <a:blip r:embed="rId2">
            <a:alphaModFix/>
          </a:blip>
          <a:stretch>
            <a:fillRect/>
          </a:stretch>
        </p:blipFill>
        <p:spPr>
          <a:xfrm>
            <a:off x="-27538" y="-28787"/>
            <a:ext cx="9199075" cy="5201074"/>
          </a:xfrm>
          <a:prstGeom prst="rect">
            <a:avLst/>
          </a:prstGeom>
          <a:noFill/>
          <a:ln>
            <a:noFill/>
          </a:ln>
        </p:spPr>
      </p:pic>
      <p:pic>
        <p:nvPicPr>
          <p:cNvPr id="122" name="Google Shape;122;p21"/>
          <p:cNvPicPr preferRelativeResize="0"/>
          <p:nvPr/>
        </p:nvPicPr>
        <p:blipFill rotWithShape="1">
          <a:blip r:embed="rId3">
            <a:alphaModFix/>
          </a:blip>
          <a:srcRect b="0" l="0" r="0" t="0"/>
          <a:stretch/>
        </p:blipFill>
        <p:spPr>
          <a:xfrm>
            <a:off x="-36599" y="-36550"/>
            <a:ext cx="9217198" cy="5216599"/>
          </a:xfrm>
          <a:prstGeom prst="rect">
            <a:avLst/>
          </a:prstGeom>
          <a:noFill/>
          <a:ln>
            <a:noFill/>
          </a:ln>
        </p:spPr>
      </p:pic>
      <p:sp>
        <p:nvSpPr>
          <p:cNvPr id="123" name="Google Shape;123;p21"/>
          <p:cNvSpPr txBox="1"/>
          <p:nvPr>
            <p:ph type="title"/>
          </p:nvPr>
        </p:nvSpPr>
        <p:spPr>
          <a:xfrm>
            <a:off x="4920000" y="1588475"/>
            <a:ext cx="31626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24" name="Google Shape;124;p21"/>
          <p:cNvSpPr txBox="1"/>
          <p:nvPr>
            <p:ph idx="1" type="subTitle"/>
          </p:nvPr>
        </p:nvSpPr>
        <p:spPr>
          <a:xfrm>
            <a:off x="4920000" y="2283550"/>
            <a:ext cx="3162600" cy="130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_1_1_1_1_1_1_1">
    <p:bg>
      <p:bgPr>
        <a:solidFill>
          <a:schemeClr val="dk1"/>
        </a:solidFill>
      </p:bgPr>
    </p:bg>
    <p:spTree>
      <p:nvGrpSpPr>
        <p:cNvPr id="125" name="Shape 125"/>
        <p:cNvGrpSpPr/>
        <p:nvPr/>
      </p:nvGrpSpPr>
      <p:grpSpPr>
        <a:xfrm>
          <a:off x="0" y="0"/>
          <a:ext cx="0" cy="0"/>
          <a:chOff x="0" y="0"/>
          <a:chExt cx="0" cy="0"/>
        </a:xfrm>
      </p:grpSpPr>
      <p:pic>
        <p:nvPicPr>
          <p:cNvPr id="126" name="Google Shape;126;p22"/>
          <p:cNvPicPr preferRelativeResize="0"/>
          <p:nvPr/>
        </p:nvPicPr>
        <p:blipFill>
          <a:blip r:embed="rId2">
            <a:alphaModFix/>
          </a:blip>
          <a:stretch>
            <a:fillRect/>
          </a:stretch>
        </p:blipFill>
        <p:spPr>
          <a:xfrm>
            <a:off x="-27538" y="-28787"/>
            <a:ext cx="9199075" cy="5201074"/>
          </a:xfrm>
          <a:prstGeom prst="rect">
            <a:avLst/>
          </a:prstGeom>
          <a:noFill/>
          <a:ln>
            <a:noFill/>
          </a:ln>
        </p:spPr>
      </p:pic>
      <p:pic>
        <p:nvPicPr>
          <p:cNvPr id="127" name="Google Shape;127;p22"/>
          <p:cNvPicPr preferRelativeResize="0"/>
          <p:nvPr/>
        </p:nvPicPr>
        <p:blipFill rotWithShape="1">
          <a:blip r:embed="rId3">
            <a:alphaModFix/>
          </a:blip>
          <a:srcRect b="0" l="0" r="0" t="0"/>
          <a:stretch/>
        </p:blipFill>
        <p:spPr>
          <a:xfrm>
            <a:off x="-36599" y="-36550"/>
            <a:ext cx="9217198" cy="5216599"/>
          </a:xfrm>
          <a:prstGeom prst="rect">
            <a:avLst/>
          </a:prstGeom>
          <a:noFill/>
          <a:ln>
            <a:noFill/>
          </a:ln>
        </p:spPr>
      </p:pic>
      <p:sp>
        <p:nvSpPr>
          <p:cNvPr id="128" name="Google Shape;128;p22"/>
          <p:cNvSpPr txBox="1"/>
          <p:nvPr>
            <p:ph type="title"/>
          </p:nvPr>
        </p:nvSpPr>
        <p:spPr>
          <a:xfrm flipH="1">
            <a:off x="1172525" y="1588475"/>
            <a:ext cx="31626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29" name="Google Shape;129;p22"/>
          <p:cNvSpPr txBox="1"/>
          <p:nvPr>
            <p:ph idx="1" type="subTitle"/>
          </p:nvPr>
        </p:nvSpPr>
        <p:spPr>
          <a:xfrm flipH="1">
            <a:off x="1172525" y="2283550"/>
            <a:ext cx="3162600" cy="130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2_1_1_1_1_1_1_1_1">
    <p:bg>
      <p:bgPr>
        <a:solidFill>
          <a:schemeClr val="dk1"/>
        </a:solidFill>
      </p:bgPr>
    </p:bg>
    <p:spTree>
      <p:nvGrpSpPr>
        <p:cNvPr id="130" name="Shape 130"/>
        <p:cNvGrpSpPr/>
        <p:nvPr/>
      </p:nvGrpSpPr>
      <p:grpSpPr>
        <a:xfrm>
          <a:off x="0" y="0"/>
          <a:ext cx="0" cy="0"/>
          <a:chOff x="0" y="0"/>
          <a:chExt cx="0" cy="0"/>
        </a:xfrm>
      </p:grpSpPr>
      <p:pic>
        <p:nvPicPr>
          <p:cNvPr id="131" name="Google Shape;131;p23"/>
          <p:cNvPicPr preferRelativeResize="0"/>
          <p:nvPr/>
        </p:nvPicPr>
        <p:blipFill>
          <a:blip r:embed="rId2">
            <a:alphaModFix/>
          </a:blip>
          <a:stretch>
            <a:fillRect/>
          </a:stretch>
        </p:blipFill>
        <p:spPr>
          <a:xfrm>
            <a:off x="-27538" y="-28787"/>
            <a:ext cx="9199075" cy="5201074"/>
          </a:xfrm>
          <a:prstGeom prst="rect">
            <a:avLst/>
          </a:prstGeom>
          <a:noFill/>
          <a:ln>
            <a:noFill/>
          </a:ln>
        </p:spPr>
      </p:pic>
      <p:pic>
        <p:nvPicPr>
          <p:cNvPr id="132" name="Google Shape;132;p23"/>
          <p:cNvPicPr preferRelativeResize="0"/>
          <p:nvPr/>
        </p:nvPicPr>
        <p:blipFill rotWithShape="1">
          <a:blip r:embed="rId3">
            <a:alphaModFix/>
          </a:blip>
          <a:srcRect b="0" l="0" r="0" t="0"/>
          <a:stretch/>
        </p:blipFill>
        <p:spPr>
          <a:xfrm>
            <a:off x="-36599" y="-36550"/>
            <a:ext cx="9217198" cy="5216599"/>
          </a:xfrm>
          <a:prstGeom prst="rect">
            <a:avLst/>
          </a:prstGeom>
          <a:noFill/>
          <a:ln>
            <a:noFill/>
          </a:ln>
        </p:spPr>
      </p:pic>
      <p:sp>
        <p:nvSpPr>
          <p:cNvPr id="133" name="Google Shape;133;p23"/>
          <p:cNvSpPr txBox="1"/>
          <p:nvPr>
            <p:ph type="title"/>
          </p:nvPr>
        </p:nvSpPr>
        <p:spPr>
          <a:xfrm flipH="1">
            <a:off x="713250" y="1374400"/>
            <a:ext cx="3619800" cy="1572000"/>
          </a:xfrm>
          <a:prstGeom prst="rect">
            <a:avLst/>
          </a:prstGeom>
        </p:spPr>
        <p:txBody>
          <a:bodyPr anchorCtr="0" anchor="t" bIns="91425" lIns="91425" spcFirstLastPara="1" rIns="91425" wrap="square" tIns="91425">
            <a:noAutofit/>
          </a:bodyPr>
          <a:lstStyle>
            <a:lvl1pPr lvl="0" rtl="0" algn="l">
              <a:lnSpc>
                <a:spcPct val="85000"/>
              </a:lnSpc>
              <a:spcBef>
                <a:spcPts val="0"/>
              </a:spcBef>
              <a:spcAft>
                <a:spcPts val="0"/>
              </a:spcAft>
              <a:buSzPts val="3300"/>
              <a:buNone/>
              <a:defRPr/>
            </a:lvl1pPr>
            <a:lvl2pPr lvl="1" rtl="0" algn="l">
              <a:lnSpc>
                <a:spcPct val="85000"/>
              </a:lnSpc>
              <a:spcBef>
                <a:spcPts val="0"/>
              </a:spcBef>
              <a:spcAft>
                <a:spcPts val="0"/>
              </a:spcAft>
              <a:buSzPts val="3300"/>
              <a:buNone/>
              <a:defRPr/>
            </a:lvl2pPr>
            <a:lvl3pPr lvl="2" rtl="0" algn="l">
              <a:lnSpc>
                <a:spcPct val="85000"/>
              </a:lnSpc>
              <a:spcBef>
                <a:spcPts val="0"/>
              </a:spcBef>
              <a:spcAft>
                <a:spcPts val="0"/>
              </a:spcAft>
              <a:buSzPts val="3300"/>
              <a:buNone/>
              <a:defRPr/>
            </a:lvl3pPr>
            <a:lvl4pPr lvl="3" rtl="0" algn="l">
              <a:lnSpc>
                <a:spcPct val="85000"/>
              </a:lnSpc>
              <a:spcBef>
                <a:spcPts val="0"/>
              </a:spcBef>
              <a:spcAft>
                <a:spcPts val="0"/>
              </a:spcAft>
              <a:buSzPts val="3300"/>
              <a:buNone/>
              <a:defRPr/>
            </a:lvl4pPr>
            <a:lvl5pPr lvl="4" rtl="0" algn="l">
              <a:lnSpc>
                <a:spcPct val="85000"/>
              </a:lnSpc>
              <a:spcBef>
                <a:spcPts val="0"/>
              </a:spcBef>
              <a:spcAft>
                <a:spcPts val="0"/>
              </a:spcAft>
              <a:buSzPts val="3300"/>
              <a:buNone/>
              <a:defRPr/>
            </a:lvl5pPr>
            <a:lvl6pPr lvl="5" rtl="0" algn="l">
              <a:lnSpc>
                <a:spcPct val="85000"/>
              </a:lnSpc>
              <a:spcBef>
                <a:spcPts val="0"/>
              </a:spcBef>
              <a:spcAft>
                <a:spcPts val="0"/>
              </a:spcAft>
              <a:buSzPts val="3300"/>
              <a:buNone/>
              <a:defRPr/>
            </a:lvl6pPr>
            <a:lvl7pPr lvl="6" rtl="0" algn="l">
              <a:lnSpc>
                <a:spcPct val="85000"/>
              </a:lnSpc>
              <a:spcBef>
                <a:spcPts val="0"/>
              </a:spcBef>
              <a:spcAft>
                <a:spcPts val="0"/>
              </a:spcAft>
              <a:buSzPts val="3300"/>
              <a:buNone/>
              <a:defRPr/>
            </a:lvl7pPr>
            <a:lvl8pPr lvl="7" rtl="0" algn="l">
              <a:lnSpc>
                <a:spcPct val="85000"/>
              </a:lnSpc>
              <a:spcBef>
                <a:spcPts val="0"/>
              </a:spcBef>
              <a:spcAft>
                <a:spcPts val="0"/>
              </a:spcAft>
              <a:buSzPts val="3300"/>
              <a:buNone/>
              <a:defRPr/>
            </a:lvl8pPr>
            <a:lvl9pPr lvl="8" rtl="0" algn="l">
              <a:lnSpc>
                <a:spcPct val="85000"/>
              </a:lnSpc>
              <a:spcBef>
                <a:spcPts val="0"/>
              </a:spcBef>
              <a:spcAft>
                <a:spcPts val="0"/>
              </a:spcAft>
              <a:buSzPts val="3300"/>
              <a:buNone/>
              <a:defRPr/>
            </a:lvl9pPr>
          </a:lstStyle>
          <a:p/>
        </p:txBody>
      </p:sp>
      <p:sp>
        <p:nvSpPr>
          <p:cNvPr id="134" name="Google Shape;134;p23"/>
          <p:cNvSpPr txBox="1"/>
          <p:nvPr>
            <p:ph idx="1" type="subTitle"/>
          </p:nvPr>
        </p:nvSpPr>
        <p:spPr>
          <a:xfrm flipH="1">
            <a:off x="713250" y="3044047"/>
            <a:ext cx="3619800" cy="72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2_1_1_1_1_1_1_1_1_2">
    <p:bg>
      <p:bgPr>
        <a:solidFill>
          <a:schemeClr val="dk1"/>
        </a:solidFill>
      </p:bgPr>
    </p:bg>
    <p:spTree>
      <p:nvGrpSpPr>
        <p:cNvPr id="135" name="Shape 135"/>
        <p:cNvGrpSpPr/>
        <p:nvPr/>
      </p:nvGrpSpPr>
      <p:grpSpPr>
        <a:xfrm>
          <a:off x="0" y="0"/>
          <a:ext cx="0" cy="0"/>
          <a:chOff x="0" y="0"/>
          <a:chExt cx="0" cy="0"/>
        </a:xfrm>
      </p:grpSpPr>
      <p:pic>
        <p:nvPicPr>
          <p:cNvPr id="136" name="Google Shape;136;p24"/>
          <p:cNvPicPr preferRelativeResize="0"/>
          <p:nvPr/>
        </p:nvPicPr>
        <p:blipFill>
          <a:blip r:embed="rId2">
            <a:alphaModFix/>
          </a:blip>
          <a:stretch>
            <a:fillRect/>
          </a:stretch>
        </p:blipFill>
        <p:spPr>
          <a:xfrm>
            <a:off x="-27538" y="-28787"/>
            <a:ext cx="9199075" cy="5201074"/>
          </a:xfrm>
          <a:prstGeom prst="rect">
            <a:avLst/>
          </a:prstGeom>
          <a:noFill/>
          <a:ln>
            <a:noFill/>
          </a:ln>
        </p:spPr>
      </p:pic>
      <p:pic>
        <p:nvPicPr>
          <p:cNvPr id="137" name="Google Shape;137;p24"/>
          <p:cNvPicPr preferRelativeResize="0"/>
          <p:nvPr/>
        </p:nvPicPr>
        <p:blipFill rotWithShape="1">
          <a:blip r:embed="rId3">
            <a:alphaModFix/>
          </a:blip>
          <a:srcRect b="0" l="0" r="0" t="0"/>
          <a:stretch/>
        </p:blipFill>
        <p:spPr>
          <a:xfrm rot="10800000">
            <a:off x="-36599" y="-36550"/>
            <a:ext cx="9217198" cy="5216599"/>
          </a:xfrm>
          <a:prstGeom prst="rect">
            <a:avLst/>
          </a:prstGeom>
          <a:noFill/>
          <a:ln>
            <a:noFill/>
          </a:ln>
        </p:spPr>
      </p:pic>
      <p:sp>
        <p:nvSpPr>
          <p:cNvPr id="138" name="Google Shape;138;p24"/>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39" name="Google Shape;139;p24"/>
          <p:cNvSpPr txBox="1"/>
          <p:nvPr>
            <p:ph idx="1" type="subTitle"/>
          </p:nvPr>
        </p:nvSpPr>
        <p:spPr>
          <a:xfrm flipH="1">
            <a:off x="1130250" y="2255950"/>
            <a:ext cx="2750400" cy="114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_1_1_1_1_1_1_1_1_1">
    <p:bg>
      <p:bgPr>
        <a:solidFill>
          <a:schemeClr val="dk1"/>
        </a:solidFill>
      </p:bgPr>
    </p:bg>
    <p:spTree>
      <p:nvGrpSpPr>
        <p:cNvPr id="140" name="Shape 140"/>
        <p:cNvGrpSpPr/>
        <p:nvPr/>
      </p:nvGrpSpPr>
      <p:grpSpPr>
        <a:xfrm>
          <a:off x="0" y="0"/>
          <a:ext cx="0" cy="0"/>
          <a:chOff x="0" y="0"/>
          <a:chExt cx="0" cy="0"/>
        </a:xfrm>
      </p:grpSpPr>
      <p:pic>
        <p:nvPicPr>
          <p:cNvPr id="141" name="Google Shape;141;p25"/>
          <p:cNvPicPr preferRelativeResize="0"/>
          <p:nvPr/>
        </p:nvPicPr>
        <p:blipFill>
          <a:blip r:embed="rId2">
            <a:alphaModFix/>
          </a:blip>
          <a:stretch>
            <a:fillRect/>
          </a:stretch>
        </p:blipFill>
        <p:spPr>
          <a:xfrm>
            <a:off x="-27538" y="-28787"/>
            <a:ext cx="9199075" cy="5201074"/>
          </a:xfrm>
          <a:prstGeom prst="rect">
            <a:avLst/>
          </a:prstGeom>
          <a:noFill/>
          <a:ln>
            <a:noFill/>
          </a:ln>
        </p:spPr>
      </p:pic>
      <p:pic>
        <p:nvPicPr>
          <p:cNvPr id="142" name="Google Shape;142;p25"/>
          <p:cNvPicPr preferRelativeResize="0"/>
          <p:nvPr/>
        </p:nvPicPr>
        <p:blipFill rotWithShape="1">
          <a:blip r:embed="rId3">
            <a:alphaModFix/>
          </a:blip>
          <a:srcRect b="0" l="49" r="49" t="0"/>
          <a:stretch/>
        </p:blipFill>
        <p:spPr>
          <a:xfrm>
            <a:off x="-36599" y="-36550"/>
            <a:ext cx="9217198" cy="5216600"/>
          </a:xfrm>
          <a:prstGeom prst="rect">
            <a:avLst/>
          </a:prstGeom>
          <a:noFill/>
          <a:ln>
            <a:noFill/>
          </a:ln>
        </p:spPr>
      </p:pic>
      <p:sp>
        <p:nvSpPr>
          <p:cNvPr id="143" name="Google Shape;143;p25"/>
          <p:cNvSpPr txBox="1"/>
          <p:nvPr>
            <p:ph idx="1" type="subTitle"/>
          </p:nvPr>
        </p:nvSpPr>
        <p:spPr>
          <a:xfrm>
            <a:off x="713225" y="1297400"/>
            <a:ext cx="4250100" cy="327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4" name="Google Shape;144;p25"/>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45" name="Google Shape;145;p25"/>
          <p:cNvSpPr txBox="1"/>
          <p:nvPr>
            <p:ph idx="2" type="subTitle"/>
          </p:nvPr>
        </p:nvSpPr>
        <p:spPr>
          <a:xfrm>
            <a:off x="4963325" y="1833200"/>
            <a:ext cx="3467400" cy="273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bg>
      <p:bgPr>
        <a:solidFill>
          <a:schemeClr val="dk1"/>
        </a:solidFill>
      </p:bgPr>
    </p:bg>
    <p:spTree>
      <p:nvGrpSpPr>
        <p:cNvPr id="146" name="Shape 146"/>
        <p:cNvGrpSpPr/>
        <p:nvPr/>
      </p:nvGrpSpPr>
      <p:grpSpPr>
        <a:xfrm>
          <a:off x="0" y="0"/>
          <a:ext cx="0" cy="0"/>
          <a:chOff x="0" y="0"/>
          <a:chExt cx="0" cy="0"/>
        </a:xfrm>
      </p:grpSpPr>
      <p:pic>
        <p:nvPicPr>
          <p:cNvPr id="147" name="Google Shape;147;p26"/>
          <p:cNvPicPr preferRelativeResize="0"/>
          <p:nvPr/>
        </p:nvPicPr>
        <p:blipFill>
          <a:blip r:embed="rId2">
            <a:alphaModFix/>
          </a:blip>
          <a:stretch>
            <a:fillRect/>
          </a:stretch>
        </p:blipFill>
        <p:spPr>
          <a:xfrm>
            <a:off x="-27538" y="-28787"/>
            <a:ext cx="9199075" cy="5201074"/>
          </a:xfrm>
          <a:prstGeom prst="rect">
            <a:avLst/>
          </a:prstGeom>
          <a:noFill/>
          <a:ln>
            <a:noFill/>
          </a:ln>
        </p:spPr>
      </p:pic>
      <p:pic>
        <p:nvPicPr>
          <p:cNvPr id="148" name="Google Shape;148;p26"/>
          <p:cNvPicPr preferRelativeResize="0"/>
          <p:nvPr/>
        </p:nvPicPr>
        <p:blipFill rotWithShape="1">
          <a:blip r:embed="rId3">
            <a:alphaModFix/>
          </a:blip>
          <a:srcRect b="0" l="0" r="0" t="0"/>
          <a:stretch/>
        </p:blipFill>
        <p:spPr>
          <a:xfrm>
            <a:off x="-36599" y="-36550"/>
            <a:ext cx="9217198" cy="5216599"/>
          </a:xfrm>
          <a:prstGeom prst="rect">
            <a:avLst/>
          </a:prstGeom>
          <a:noFill/>
          <a:ln>
            <a:noFill/>
          </a:ln>
        </p:spPr>
      </p:pic>
      <p:sp>
        <p:nvSpPr>
          <p:cNvPr id="149" name="Google Shape;149;p26"/>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sp>
        <p:nvSpPr>
          <p:cNvPr id="150" name="Google Shape;150;p26"/>
          <p:cNvSpPr txBox="1"/>
          <p:nvPr>
            <p:ph idx="1" type="subTitle"/>
          </p:nvPr>
        </p:nvSpPr>
        <p:spPr>
          <a:xfrm>
            <a:off x="1167675" y="3067475"/>
            <a:ext cx="2138700" cy="3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Unna"/>
              <a:buNone/>
              <a:defRPr sz="2400">
                <a:latin typeface="Unna"/>
                <a:ea typeface="Unna"/>
                <a:cs typeface="Unna"/>
                <a:sym typeface="Unna"/>
              </a:defRPr>
            </a:lvl1pPr>
            <a:lvl2pPr lvl="1" rtl="0" algn="ctr">
              <a:lnSpc>
                <a:spcPct val="100000"/>
              </a:lnSpc>
              <a:spcBef>
                <a:spcPts val="0"/>
              </a:spcBef>
              <a:spcAft>
                <a:spcPts val="0"/>
              </a:spcAft>
              <a:buSzPts val="2400"/>
              <a:buFont typeface="Unna"/>
              <a:buNone/>
              <a:defRPr sz="2400">
                <a:latin typeface="Unna"/>
                <a:ea typeface="Unna"/>
                <a:cs typeface="Unna"/>
                <a:sym typeface="Unna"/>
              </a:defRPr>
            </a:lvl2pPr>
            <a:lvl3pPr lvl="2" rtl="0" algn="ctr">
              <a:lnSpc>
                <a:spcPct val="100000"/>
              </a:lnSpc>
              <a:spcBef>
                <a:spcPts val="0"/>
              </a:spcBef>
              <a:spcAft>
                <a:spcPts val="0"/>
              </a:spcAft>
              <a:buSzPts val="2400"/>
              <a:buFont typeface="Unna"/>
              <a:buNone/>
              <a:defRPr sz="2400">
                <a:latin typeface="Unna"/>
                <a:ea typeface="Unna"/>
                <a:cs typeface="Unna"/>
                <a:sym typeface="Unna"/>
              </a:defRPr>
            </a:lvl3pPr>
            <a:lvl4pPr lvl="3" rtl="0" algn="ctr">
              <a:lnSpc>
                <a:spcPct val="100000"/>
              </a:lnSpc>
              <a:spcBef>
                <a:spcPts val="0"/>
              </a:spcBef>
              <a:spcAft>
                <a:spcPts val="0"/>
              </a:spcAft>
              <a:buSzPts val="2400"/>
              <a:buFont typeface="Unna"/>
              <a:buNone/>
              <a:defRPr sz="2400">
                <a:latin typeface="Unna"/>
                <a:ea typeface="Unna"/>
                <a:cs typeface="Unna"/>
                <a:sym typeface="Unna"/>
              </a:defRPr>
            </a:lvl4pPr>
            <a:lvl5pPr lvl="4" rtl="0" algn="ctr">
              <a:lnSpc>
                <a:spcPct val="100000"/>
              </a:lnSpc>
              <a:spcBef>
                <a:spcPts val="0"/>
              </a:spcBef>
              <a:spcAft>
                <a:spcPts val="0"/>
              </a:spcAft>
              <a:buSzPts val="2400"/>
              <a:buFont typeface="Unna"/>
              <a:buNone/>
              <a:defRPr sz="2400">
                <a:latin typeface="Unna"/>
                <a:ea typeface="Unna"/>
                <a:cs typeface="Unna"/>
                <a:sym typeface="Unna"/>
              </a:defRPr>
            </a:lvl5pPr>
            <a:lvl6pPr lvl="5" rtl="0" algn="ctr">
              <a:lnSpc>
                <a:spcPct val="100000"/>
              </a:lnSpc>
              <a:spcBef>
                <a:spcPts val="0"/>
              </a:spcBef>
              <a:spcAft>
                <a:spcPts val="0"/>
              </a:spcAft>
              <a:buSzPts val="2400"/>
              <a:buFont typeface="Unna"/>
              <a:buNone/>
              <a:defRPr sz="2400">
                <a:latin typeface="Unna"/>
                <a:ea typeface="Unna"/>
                <a:cs typeface="Unna"/>
                <a:sym typeface="Unna"/>
              </a:defRPr>
            </a:lvl6pPr>
            <a:lvl7pPr lvl="6" rtl="0" algn="ctr">
              <a:lnSpc>
                <a:spcPct val="100000"/>
              </a:lnSpc>
              <a:spcBef>
                <a:spcPts val="0"/>
              </a:spcBef>
              <a:spcAft>
                <a:spcPts val="0"/>
              </a:spcAft>
              <a:buSzPts val="2400"/>
              <a:buFont typeface="Unna"/>
              <a:buNone/>
              <a:defRPr sz="2400">
                <a:latin typeface="Unna"/>
                <a:ea typeface="Unna"/>
                <a:cs typeface="Unna"/>
                <a:sym typeface="Unna"/>
              </a:defRPr>
            </a:lvl7pPr>
            <a:lvl8pPr lvl="7" rtl="0" algn="ctr">
              <a:lnSpc>
                <a:spcPct val="100000"/>
              </a:lnSpc>
              <a:spcBef>
                <a:spcPts val="0"/>
              </a:spcBef>
              <a:spcAft>
                <a:spcPts val="0"/>
              </a:spcAft>
              <a:buSzPts val="2400"/>
              <a:buFont typeface="Unna"/>
              <a:buNone/>
              <a:defRPr sz="2400">
                <a:latin typeface="Unna"/>
                <a:ea typeface="Unna"/>
                <a:cs typeface="Unna"/>
                <a:sym typeface="Unna"/>
              </a:defRPr>
            </a:lvl8pPr>
            <a:lvl9pPr lvl="8" rtl="0" algn="ctr">
              <a:lnSpc>
                <a:spcPct val="100000"/>
              </a:lnSpc>
              <a:spcBef>
                <a:spcPts val="0"/>
              </a:spcBef>
              <a:spcAft>
                <a:spcPts val="0"/>
              </a:spcAft>
              <a:buSzPts val="2400"/>
              <a:buFont typeface="Unna"/>
              <a:buNone/>
              <a:defRPr sz="2400">
                <a:latin typeface="Unna"/>
                <a:ea typeface="Unna"/>
                <a:cs typeface="Unna"/>
                <a:sym typeface="Unna"/>
              </a:defRPr>
            </a:lvl9pPr>
          </a:lstStyle>
          <a:p/>
        </p:txBody>
      </p:sp>
      <p:sp>
        <p:nvSpPr>
          <p:cNvPr id="151" name="Google Shape;151;p26"/>
          <p:cNvSpPr txBox="1"/>
          <p:nvPr>
            <p:ph idx="2" type="subTitle"/>
          </p:nvPr>
        </p:nvSpPr>
        <p:spPr>
          <a:xfrm>
            <a:off x="1167676" y="3475950"/>
            <a:ext cx="2138700" cy="47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2" name="Google Shape;152;p26"/>
          <p:cNvSpPr txBox="1"/>
          <p:nvPr>
            <p:ph idx="3" type="subTitle"/>
          </p:nvPr>
        </p:nvSpPr>
        <p:spPr>
          <a:xfrm>
            <a:off x="5837650" y="3067475"/>
            <a:ext cx="2138700" cy="3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Unna"/>
              <a:buNone/>
              <a:defRPr sz="2400">
                <a:latin typeface="Unna"/>
                <a:ea typeface="Unna"/>
                <a:cs typeface="Unna"/>
                <a:sym typeface="Unna"/>
              </a:defRPr>
            </a:lvl1pPr>
            <a:lvl2pPr lvl="1" rtl="0" algn="ctr">
              <a:lnSpc>
                <a:spcPct val="100000"/>
              </a:lnSpc>
              <a:spcBef>
                <a:spcPts val="0"/>
              </a:spcBef>
              <a:spcAft>
                <a:spcPts val="0"/>
              </a:spcAft>
              <a:buSzPts val="2400"/>
              <a:buFont typeface="Unna"/>
              <a:buNone/>
              <a:defRPr sz="2400">
                <a:latin typeface="Unna"/>
                <a:ea typeface="Unna"/>
                <a:cs typeface="Unna"/>
                <a:sym typeface="Unna"/>
              </a:defRPr>
            </a:lvl2pPr>
            <a:lvl3pPr lvl="2" rtl="0" algn="ctr">
              <a:lnSpc>
                <a:spcPct val="100000"/>
              </a:lnSpc>
              <a:spcBef>
                <a:spcPts val="0"/>
              </a:spcBef>
              <a:spcAft>
                <a:spcPts val="0"/>
              </a:spcAft>
              <a:buSzPts val="2400"/>
              <a:buFont typeface="Unna"/>
              <a:buNone/>
              <a:defRPr sz="2400">
                <a:latin typeface="Unna"/>
                <a:ea typeface="Unna"/>
                <a:cs typeface="Unna"/>
                <a:sym typeface="Unna"/>
              </a:defRPr>
            </a:lvl3pPr>
            <a:lvl4pPr lvl="3" rtl="0" algn="ctr">
              <a:lnSpc>
                <a:spcPct val="100000"/>
              </a:lnSpc>
              <a:spcBef>
                <a:spcPts val="0"/>
              </a:spcBef>
              <a:spcAft>
                <a:spcPts val="0"/>
              </a:spcAft>
              <a:buSzPts val="2400"/>
              <a:buFont typeface="Unna"/>
              <a:buNone/>
              <a:defRPr sz="2400">
                <a:latin typeface="Unna"/>
                <a:ea typeface="Unna"/>
                <a:cs typeface="Unna"/>
                <a:sym typeface="Unna"/>
              </a:defRPr>
            </a:lvl4pPr>
            <a:lvl5pPr lvl="4" rtl="0" algn="ctr">
              <a:lnSpc>
                <a:spcPct val="100000"/>
              </a:lnSpc>
              <a:spcBef>
                <a:spcPts val="0"/>
              </a:spcBef>
              <a:spcAft>
                <a:spcPts val="0"/>
              </a:spcAft>
              <a:buSzPts val="2400"/>
              <a:buFont typeface="Unna"/>
              <a:buNone/>
              <a:defRPr sz="2400">
                <a:latin typeface="Unna"/>
                <a:ea typeface="Unna"/>
                <a:cs typeface="Unna"/>
                <a:sym typeface="Unna"/>
              </a:defRPr>
            </a:lvl5pPr>
            <a:lvl6pPr lvl="5" rtl="0" algn="ctr">
              <a:lnSpc>
                <a:spcPct val="100000"/>
              </a:lnSpc>
              <a:spcBef>
                <a:spcPts val="0"/>
              </a:spcBef>
              <a:spcAft>
                <a:spcPts val="0"/>
              </a:spcAft>
              <a:buSzPts val="2400"/>
              <a:buFont typeface="Unna"/>
              <a:buNone/>
              <a:defRPr sz="2400">
                <a:latin typeface="Unna"/>
                <a:ea typeface="Unna"/>
                <a:cs typeface="Unna"/>
                <a:sym typeface="Unna"/>
              </a:defRPr>
            </a:lvl6pPr>
            <a:lvl7pPr lvl="6" rtl="0" algn="ctr">
              <a:lnSpc>
                <a:spcPct val="100000"/>
              </a:lnSpc>
              <a:spcBef>
                <a:spcPts val="0"/>
              </a:spcBef>
              <a:spcAft>
                <a:spcPts val="0"/>
              </a:spcAft>
              <a:buSzPts val="2400"/>
              <a:buFont typeface="Unna"/>
              <a:buNone/>
              <a:defRPr sz="2400">
                <a:latin typeface="Unna"/>
                <a:ea typeface="Unna"/>
                <a:cs typeface="Unna"/>
                <a:sym typeface="Unna"/>
              </a:defRPr>
            </a:lvl7pPr>
            <a:lvl8pPr lvl="7" rtl="0" algn="ctr">
              <a:lnSpc>
                <a:spcPct val="100000"/>
              </a:lnSpc>
              <a:spcBef>
                <a:spcPts val="0"/>
              </a:spcBef>
              <a:spcAft>
                <a:spcPts val="0"/>
              </a:spcAft>
              <a:buSzPts val="2400"/>
              <a:buFont typeface="Unna"/>
              <a:buNone/>
              <a:defRPr sz="2400">
                <a:latin typeface="Unna"/>
                <a:ea typeface="Unna"/>
                <a:cs typeface="Unna"/>
                <a:sym typeface="Unna"/>
              </a:defRPr>
            </a:lvl8pPr>
            <a:lvl9pPr lvl="8" rtl="0" algn="ctr">
              <a:lnSpc>
                <a:spcPct val="100000"/>
              </a:lnSpc>
              <a:spcBef>
                <a:spcPts val="0"/>
              </a:spcBef>
              <a:spcAft>
                <a:spcPts val="0"/>
              </a:spcAft>
              <a:buSzPts val="2400"/>
              <a:buFont typeface="Unna"/>
              <a:buNone/>
              <a:defRPr sz="2400">
                <a:latin typeface="Unna"/>
                <a:ea typeface="Unna"/>
                <a:cs typeface="Unna"/>
                <a:sym typeface="Unna"/>
              </a:defRPr>
            </a:lvl9pPr>
          </a:lstStyle>
          <a:p/>
        </p:txBody>
      </p:sp>
      <p:sp>
        <p:nvSpPr>
          <p:cNvPr id="153" name="Google Shape;153;p26"/>
          <p:cNvSpPr txBox="1"/>
          <p:nvPr>
            <p:ph idx="4" type="subTitle"/>
          </p:nvPr>
        </p:nvSpPr>
        <p:spPr>
          <a:xfrm>
            <a:off x="5837651" y="3475950"/>
            <a:ext cx="2138700" cy="47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4" name="Google Shape;154;p26"/>
          <p:cNvSpPr txBox="1"/>
          <p:nvPr>
            <p:ph idx="5" type="subTitle"/>
          </p:nvPr>
        </p:nvSpPr>
        <p:spPr>
          <a:xfrm>
            <a:off x="3502662" y="3067475"/>
            <a:ext cx="2138700" cy="3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Unna"/>
              <a:buNone/>
              <a:defRPr sz="2400">
                <a:latin typeface="Unna"/>
                <a:ea typeface="Unna"/>
                <a:cs typeface="Unna"/>
                <a:sym typeface="Unna"/>
              </a:defRPr>
            </a:lvl1pPr>
            <a:lvl2pPr lvl="1" rtl="0" algn="ctr">
              <a:lnSpc>
                <a:spcPct val="100000"/>
              </a:lnSpc>
              <a:spcBef>
                <a:spcPts val="0"/>
              </a:spcBef>
              <a:spcAft>
                <a:spcPts val="0"/>
              </a:spcAft>
              <a:buSzPts val="2400"/>
              <a:buFont typeface="Unna"/>
              <a:buNone/>
              <a:defRPr sz="2400">
                <a:latin typeface="Unna"/>
                <a:ea typeface="Unna"/>
                <a:cs typeface="Unna"/>
                <a:sym typeface="Unna"/>
              </a:defRPr>
            </a:lvl2pPr>
            <a:lvl3pPr lvl="2" rtl="0" algn="ctr">
              <a:lnSpc>
                <a:spcPct val="100000"/>
              </a:lnSpc>
              <a:spcBef>
                <a:spcPts val="0"/>
              </a:spcBef>
              <a:spcAft>
                <a:spcPts val="0"/>
              </a:spcAft>
              <a:buSzPts val="2400"/>
              <a:buFont typeface="Unna"/>
              <a:buNone/>
              <a:defRPr sz="2400">
                <a:latin typeface="Unna"/>
                <a:ea typeface="Unna"/>
                <a:cs typeface="Unna"/>
                <a:sym typeface="Unna"/>
              </a:defRPr>
            </a:lvl3pPr>
            <a:lvl4pPr lvl="3" rtl="0" algn="ctr">
              <a:lnSpc>
                <a:spcPct val="100000"/>
              </a:lnSpc>
              <a:spcBef>
                <a:spcPts val="0"/>
              </a:spcBef>
              <a:spcAft>
                <a:spcPts val="0"/>
              </a:spcAft>
              <a:buSzPts val="2400"/>
              <a:buFont typeface="Unna"/>
              <a:buNone/>
              <a:defRPr sz="2400">
                <a:latin typeface="Unna"/>
                <a:ea typeface="Unna"/>
                <a:cs typeface="Unna"/>
                <a:sym typeface="Unna"/>
              </a:defRPr>
            </a:lvl4pPr>
            <a:lvl5pPr lvl="4" rtl="0" algn="ctr">
              <a:lnSpc>
                <a:spcPct val="100000"/>
              </a:lnSpc>
              <a:spcBef>
                <a:spcPts val="0"/>
              </a:spcBef>
              <a:spcAft>
                <a:spcPts val="0"/>
              </a:spcAft>
              <a:buSzPts val="2400"/>
              <a:buFont typeface="Unna"/>
              <a:buNone/>
              <a:defRPr sz="2400">
                <a:latin typeface="Unna"/>
                <a:ea typeface="Unna"/>
                <a:cs typeface="Unna"/>
                <a:sym typeface="Unna"/>
              </a:defRPr>
            </a:lvl5pPr>
            <a:lvl6pPr lvl="5" rtl="0" algn="ctr">
              <a:lnSpc>
                <a:spcPct val="100000"/>
              </a:lnSpc>
              <a:spcBef>
                <a:spcPts val="0"/>
              </a:spcBef>
              <a:spcAft>
                <a:spcPts val="0"/>
              </a:spcAft>
              <a:buSzPts val="2400"/>
              <a:buFont typeface="Unna"/>
              <a:buNone/>
              <a:defRPr sz="2400">
                <a:latin typeface="Unna"/>
                <a:ea typeface="Unna"/>
                <a:cs typeface="Unna"/>
                <a:sym typeface="Unna"/>
              </a:defRPr>
            </a:lvl6pPr>
            <a:lvl7pPr lvl="6" rtl="0" algn="ctr">
              <a:lnSpc>
                <a:spcPct val="100000"/>
              </a:lnSpc>
              <a:spcBef>
                <a:spcPts val="0"/>
              </a:spcBef>
              <a:spcAft>
                <a:spcPts val="0"/>
              </a:spcAft>
              <a:buSzPts val="2400"/>
              <a:buFont typeface="Unna"/>
              <a:buNone/>
              <a:defRPr sz="2400">
                <a:latin typeface="Unna"/>
                <a:ea typeface="Unna"/>
                <a:cs typeface="Unna"/>
                <a:sym typeface="Unna"/>
              </a:defRPr>
            </a:lvl7pPr>
            <a:lvl8pPr lvl="7" rtl="0" algn="ctr">
              <a:lnSpc>
                <a:spcPct val="100000"/>
              </a:lnSpc>
              <a:spcBef>
                <a:spcPts val="0"/>
              </a:spcBef>
              <a:spcAft>
                <a:spcPts val="0"/>
              </a:spcAft>
              <a:buSzPts val="2400"/>
              <a:buFont typeface="Unna"/>
              <a:buNone/>
              <a:defRPr sz="2400">
                <a:latin typeface="Unna"/>
                <a:ea typeface="Unna"/>
                <a:cs typeface="Unna"/>
                <a:sym typeface="Unna"/>
              </a:defRPr>
            </a:lvl8pPr>
            <a:lvl9pPr lvl="8" rtl="0" algn="ctr">
              <a:lnSpc>
                <a:spcPct val="100000"/>
              </a:lnSpc>
              <a:spcBef>
                <a:spcPts val="0"/>
              </a:spcBef>
              <a:spcAft>
                <a:spcPts val="0"/>
              </a:spcAft>
              <a:buSzPts val="2400"/>
              <a:buFont typeface="Unna"/>
              <a:buNone/>
              <a:defRPr sz="2400">
                <a:latin typeface="Unna"/>
                <a:ea typeface="Unna"/>
                <a:cs typeface="Unna"/>
                <a:sym typeface="Unna"/>
              </a:defRPr>
            </a:lvl9pPr>
          </a:lstStyle>
          <a:p/>
        </p:txBody>
      </p:sp>
      <p:sp>
        <p:nvSpPr>
          <p:cNvPr id="155" name="Google Shape;155;p26"/>
          <p:cNvSpPr txBox="1"/>
          <p:nvPr>
            <p:ph idx="6" type="subTitle"/>
          </p:nvPr>
        </p:nvSpPr>
        <p:spPr>
          <a:xfrm>
            <a:off x="3502664" y="3475950"/>
            <a:ext cx="2138700" cy="47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4_1">
    <p:bg>
      <p:bgPr>
        <a:solidFill>
          <a:schemeClr val="dk1"/>
        </a:solidFill>
      </p:bgPr>
    </p:bg>
    <p:spTree>
      <p:nvGrpSpPr>
        <p:cNvPr id="156" name="Shape 156"/>
        <p:cNvGrpSpPr/>
        <p:nvPr/>
      </p:nvGrpSpPr>
      <p:grpSpPr>
        <a:xfrm>
          <a:off x="0" y="0"/>
          <a:ext cx="0" cy="0"/>
          <a:chOff x="0" y="0"/>
          <a:chExt cx="0" cy="0"/>
        </a:xfrm>
      </p:grpSpPr>
      <p:pic>
        <p:nvPicPr>
          <p:cNvPr id="157" name="Google Shape;157;p27"/>
          <p:cNvPicPr preferRelativeResize="0"/>
          <p:nvPr/>
        </p:nvPicPr>
        <p:blipFill>
          <a:blip r:embed="rId2">
            <a:alphaModFix/>
          </a:blip>
          <a:stretch>
            <a:fillRect/>
          </a:stretch>
        </p:blipFill>
        <p:spPr>
          <a:xfrm>
            <a:off x="-27538" y="-28787"/>
            <a:ext cx="9199075" cy="5201074"/>
          </a:xfrm>
          <a:prstGeom prst="rect">
            <a:avLst/>
          </a:prstGeom>
          <a:noFill/>
          <a:ln>
            <a:noFill/>
          </a:ln>
        </p:spPr>
      </p:pic>
      <p:pic>
        <p:nvPicPr>
          <p:cNvPr id="158" name="Google Shape;158;p27"/>
          <p:cNvPicPr preferRelativeResize="0"/>
          <p:nvPr/>
        </p:nvPicPr>
        <p:blipFill rotWithShape="1">
          <a:blip r:embed="rId3">
            <a:alphaModFix/>
          </a:blip>
          <a:srcRect b="0" l="0" r="0" t="0"/>
          <a:stretch/>
        </p:blipFill>
        <p:spPr>
          <a:xfrm>
            <a:off x="-36599" y="-36550"/>
            <a:ext cx="9217198" cy="5216599"/>
          </a:xfrm>
          <a:prstGeom prst="rect">
            <a:avLst/>
          </a:prstGeom>
          <a:noFill/>
          <a:ln>
            <a:noFill/>
          </a:ln>
        </p:spPr>
      </p:pic>
      <p:sp>
        <p:nvSpPr>
          <p:cNvPr id="159" name="Google Shape;159;p27"/>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60" name="Google Shape;160;p27"/>
          <p:cNvSpPr txBox="1"/>
          <p:nvPr>
            <p:ph idx="1" type="subTitle"/>
          </p:nvPr>
        </p:nvSpPr>
        <p:spPr>
          <a:xfrm>
            <a:off x="994050" y="2614450"/>
            <a:ext cx="2138700" cy="3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Unna"/>
              <a:buNone/>
              <a:defRPr sz="2400">
                <a:latin typeface="Unna"/>
                <a:ea typeface="Unna"/>
                <a:cs typeface="Unna"/>
                <a:sym typeface="Unna"/>
              </a:defRPr>
            </a:lvl1pPr>
            <a:lvl2pPr lvl="1" rtl="0" algn="ctr">
              <a:lnSpc>
                <a:spcPct val="100000"/>
              </a:lnSpc>
              <a:spcBef>
                <a:spcPts val="0"/>
              </a:spcBef>
              <a:spcAft>
                <a:spcPts val="0"/>
              </a:spcAft>
              <a:buSzPts val="2400"/>
              <a:buFont typeface="Unna"/>
              <a:buNone/>
              <a:defRPr sz="2400">
                <a:latin typeface="Unna"/>
                <a:ea typeface="Unna"/>
                <a:cs typeface="Unna"/>
                <a:sym typeface="Unna"/>
              </a:defRPr>
            </a:lvl2pPr>
            <a:lvl3pPr lvl="2" rtl="0" algn="ctr">
              <a:lnSpc>
                <a:spcPct val="100000"/>
              </a:lnSpc>
              <a:spcBef>
                <a:spcPts val="0"/>
              </a:spcBef>
              <a:spcAft>
                <a:spcPts val="0"/>
              </a:spcAft>
              <a:buSzPts val="2400"/>
              <a:buFont typeface="Unna"/>
              <a:buNone/>
              <a:defRPr sz="2400">
                <a:latin typeface="Unna"/>
                <a:ea typeface="Unna"/>
                <a:cs typeface="Unna"/>
                <a:sym typeface="Unna"/>
              </a:defRPr>
            </a:lvl3pPr>
            <a:lvl4pPr lvl="3" rtl="0" algn="ctr">
              <a:lnSpc>
                <a:spcPct val="100000"/>
              </a:lnSpc>
              <a:spcBef>
                <a:spcPts val="0"/>
              </a:spcBef>
              <a:spcAft>
                <a:spcPts val="0"/>
              </a:spcAft>
              <a:buSzPts val="2400"/>
              <a:buFont typeface="Unna"/>
              <a:buNone/>
              <a:defRPr sz="2400">
                <a:latin typeface="Unna"/>
                <a:ea typeface="Unna"/>
                <a:cs typeface="Unna"/>
                <a:sym typeface="Unna"/>
              </a:defRPr>
            </a:lvl4pPr>
            <a:lvl5pPr lvl="4" rtl="0" algn="ctr">
              <a:lnSpc>
                <a:spcPct val="100000"/>
              </a:lnSpc>
              <a:spcBef>
                <a:spcPts val="0"/>
              </a:spcBef>
              <a:spcAft>
                <a:spcPts val="0"/>
              </a:spcAft>
              <a:buSzPts val="2400"/>
              <a:buFont typeface="Unna"/>
              <a:buNone/>
              <a:defRPr sz="2400">
                <a:latin typeface="Unna"/>
                <a:ea typeface="Unna"/>
                <a:cs typeface="Unna"/>
                <a:sym typeface="Unna"/>
              </a:defRPr>
            </a:lvl5pPr>
            <a:lvl6pPr lvl="5" rtl="0" algn="ctr">
              <a:lnSpc>
                <a:spcPct val="100000"/>
              </a:lnSpc>
              <a:spcBef>
                <a:spcPts val="0"/>
              </a:spcBef>
              <a:spcAft>
                <a:spcPts val="0"/>
              </a:spcAft>
              <a:buSzPts val="2400"/>
              <a:buFont typeface="Unna"/>
              <a:buNone/>
              <a:defRPr sz="2400">
                <a:latin typeface="Unna"/>
                <a:ea typeface="Unna"/>
                <a:cs typeface="Unna"/>
                <a:sym typeface="Unna"/>
              </a:defRPr>
            </a:lvl6pPr>
            <a:lvl7pPr lvl="6" rtl="0" algn="ctr">
              <a:lnSpc>
                <a:spcPct val="100000"/>
              </a:lnSpc>
              <a:spcBef>
                <a:spcPts val="0"/>
              </a:spcBef>
              <a:spcAft>
                <a:spcPts val="0"/>
              </a:spcAft>
              <a:buSzPts val="2400"/>
              <a:buFont typeface="Unna"/>
              <a:buNone/>
              <a:defRPr sz="2400">
                <a:latin typeface="Unna"/>
                <a:ea typeface="Unna"/>
                <a:cs typeface="Unna"/>
                <a:sym typeface="Unna"/>
              </a:defRPr>
            </a:lvl7pPr>
            <a:lvl8pPr lvl="7" rtl="0" algn="ctr">
              <a:lnSpc>
                <a:spcPct val="100000"/>
              </a:lnSpc>
              <a:spcBef>
                <a:spcPts val="0"/>
              </a:spcBef>
              <a:spcAft>
                <a:spcPts val="0"/>
              </a:spcAft>
              <a:buSzPts val="2400"/>
              <a:buFont typeface="Unna"/>
              <a:buNone/>
              <a:defRPr sz="2400">
                <a:latin typeface="Unna"/>
                <a:ea typeface="Unna"/>
                <a:cs typeface="Unna"/>
                <a:sym typeface="Unna"/>
              </a:defRPr>
            </a:lvl8pPr>
            <a:lvl9pPr lvl="8" rtl="0" algn="ctr">
              <a:lnSpc>
                <a:spcPct val="100000"/>
              </a:lnSpc>
              <a:spcBef>
                <a:spcPts val="0"/>
              </a:spcBef>
              <a:spcAft>
                <a:spcPts val="0"/>
              </a:spcAft>
              <a:buSzPts val="2400"/>
              <a:buFont typeface="Unna"/>
              <a:buNone/>
              <a:defRPr sz="2400">
                <a:latin typeface="Unna"/>
                <a:ea typeface="Unna"/>
                <a:cs typeface="Unna"/>
                <a:sym typeface="Unna"/>
              </a:defRPr>
            </a:lvl9pPr>
          </a:lstStyle>
          <a:p/>
        </p:txBody>
      </p:sp>
      <p:sp>
        <p:nvSpPr>
          <p:cNvPr id="161" name="Google Shape;161;p27"/>
          <p:cNvSpPr txBox="1"/>
          <p:nvPr>
            <p:ph idx="2" type="subTitle"/>
          </p:nvPr>
        </p:nvSpPr>
        <p:spPr>
          <a:xfrm>
            <a:off x="994050" y="3022925"/>
            <a:ext cx="2138700" cy="7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 name="Google Shape;162;p27"/>
          <p:cNvSpPr txBox="1"/>
          <p:nvPr>
            <p:ph idx="3" type="subTitle"/>
          </p:nvPr>
        </p:nvSpPr>
        <p:spPr>
          <a:xfrm>
            <a:off x="6011275" y="2614450"/>
            <a:ext cx="2138700" cy="3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Unna"/>
              <a:buNone/>
              <a:defRPr sz="2400">
                <a:latin typeface="Unna"/>
                <a:ea typeface="Unna"/>
                <a:cs typeface="Unna"/>
                <a:sym typeface="Unna"/>
              </a:defRPr>
            </a:lvl1pPr>
            <a:lvl2pPr lvl="1" rtl="0" algn="ctr">
              <a:lnSpc>
                <a:spcPct val="100000"/>
              </a:lnSpc>
              <a:spcBef>
                <a:spcPts val="0"/>
              </a:spcBef>
              <a:spcAft>
                <a:spcPts val="0"/>
              </a:spcAft>
              <a:buSzPts val="2400"/>
              <a:buFont typeface="Unna"/>
              <a:buNone/>
              <a:defRPr sz="2400">
                <a:latin typeface="Unna"/>
                <a:ea typeface="Unna"/>
                <a:cs typeface="Unna"/>
                <a:sym typeface="Unna"/>
              </a:defRPr>
            </a:lvl2pPr>
            <a:lvl3pPr lvl="2" rtl="0" algn="ctr">
              <a:lnSpc>
                <a:spcPct val="100000"/>
              </a:lnSpc>
              <a:spcBef>
                <a:spcPts val="0"/>
              </a:spcBef>
              <a:spcAft>
                <a:spcPts val="0"/>
              </a:spcAft>
              <a:buSzPts val="2400"/>
              <a:buFont typeface="Unna"/>
              <a:buNone/>
              <a:defRPr sz="2400">
                <a:latin typeface="Unna"/>
                <a:ea typeface="Unna"/>
                <a:cs typeface="Unna"/>
                <a:sym typeface="Unna"/>
              </a:defRPr>
            </a:lvl3pPr>
            <a:lvl4pPr lvl="3" rtl="0" algn="ctr">
              <a:lnSpc>
                <a:spcPct val="100000"/>
              </a:lnSpc>
              <a:spcBef>
                <a:spcPts val="0"/>
              </a:spcBef>
              <a:spcAft>
                <a:spcPts val="0"/>
              </a:spcAft>
              <a:buSzPts val="2400"/>
              <a:buFont typeface="Unna"/>
              <a:buNone/>
              <a:defRPr sz="2400">
                <a:latin typeface="Unna"/>
                <a:ea typeface="Unna"/>
                <a:cs typeface="Unna"/>
                <a:sym typeface="Unna"/>
              </a:defRPr>
            </a:lvl4pPr>
            <a:lvl5pPr lvl="4" rtl="0" algn="ctr">
              <a:lnSpc>
                <a:spcPct val="100000"/>
              </a:lnSpc>
              <a:spcBef>
                <a:spcPts val="0"/>
              </a:spcBef>
              <a:spcAft>
                <a:spcPts val="0"/>
              </a:spcAft>
              <a:buSzPts val="2400"/>
              <a:buFont typeface="Unna"/>
              <a:buNone/>
              <a:defRPr sz="2400">
                <a:latin typeface="Unna"/>
                <a:ea typeface="Unna"/>
                <a:cs typeface="Unna"/>
                <a:sym typeface="Unna"/>
              </a:defRPr>
            </a:lvl5pPr>
            <a:lvl6pPr lvl="5" rtl="0" algn="ctr">
              <a:lnSpc>
                <a:spcPct val="100000"/>
              </a:lnSpc>
              <a:spcBef>
                <a:spcPts val="0"/>
              </a:spcBef>
              <a:spcAft>
                <a:spcPts val="0"/>
              </a:spcAft>
              <a:buSzPts val="2400"/>
              <a:buFont typeface="Unna"/>
              <a:buNone/>
              <a:defRPr sz="2400">
                <a:latin typeface="Unna"/>
                <a:ea typeface="Unna"/>
                <a:cs typeface="Unna"/>
                <a:sym typeface="Unna"/>
              </a:defRPr>
            </a:lvl6pPr>
            <a:lvl7pPr lvl="6" rtl="0" algn="ctr">
              <a:lnSpc>
                <a:spcPct val="100000"/>
              </a:lnSpc>
              <a:spcBef>
                <a:spcPts val="0"/>
              </a:spcBef>
              <a:spcAft>
                <a:spcPts val="0"/>
              </a:spcAft>
              <a:buSzPts val="2400"/>
              <a:buFont typeface="Unna"/>
              <a:buNone/>
              <a:defRPr sz="2400">
                <a:latin typeface="Unna"/>
                <a:ea typeface="Unna"/>
                <a:cs typeface="Unna"/>
                <a:sym typeface="Unna"/>
              </a:defRPr>
            </a:lvl7pPr>
            <a:lvl8pPr lvl="7" rtl="0" algn="ctr">
              <a:lnSpc>
                <a:spcPct val="100000"/>
              </a:lnSpc>
              <a:spcBef>
                <a:spcPts val="0"/>
              </a:spcBef>
              <a:spcAft>
                <a:spcPts val="0"/>
              </a:spcAft>
              <a:buSzPts val="2400"/>
              <a:buFont typeface="Unna"/>
              <a:buNone/>
              <a:defRPr sz="2400">
                <a:latin typeface="Unna"/>
                <a:ea typeface="Unna"/>
                <a:cs typeface="Unna"/>
                <a:sym typeface="Unna"/>
              </a:defRPr>
            </a:lvl8pPr>
            <a:lvl9pPr lvl="8" rtl="0" algn="ctr">
              <a:lnSpc>
                <a:spcPct val="100000"/>
              </a:lnSpc>
              <a:spcBef>
                <a:spcPts val="0"/>
              </a:spcBef>
              <a:spcAft>
                <a:spcPts val="0"/>
              </a:spcAft>
              <a:buSzPts val="2400"/>
              <a:buFont typeface="Unna"/>
              <a:buNone/>
              <a:defRPr sz="2400">
                <a:latin typeface="Unna"/>
                <a:ea typeface="Unna"/>
                <a:cs typeface="Unna"/>
                <a:sym typeface="Unna"/>
              </a:defRPr>
            </a:lvl9pPr>
          </a:lstStyle>
          <a:p/>
        </p:txBody>
      </p:sp>
      <p:sp>
        <p:nvSpPr>
          <p:cNvPr id="163" name="Google Shape;163;p27"/>
          <p:cNvSpPr txBox="1"/>
          <p:nvPr>
            <p:ph idx="4" type="subTitle"/>
          </p:nvPr>
        </p:nvSpPr>
        <p:spPr>
          <a:xfrm>
            <a:off x="6011275" y="3022925"/>
            <a:ext cx="2138700" cy="7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4" name="Google Shape;164;p27"/>
          <p:cNvSpPr txBox="1"/>
          <p:nvPr>
            <p:ph idx="5" type="subTitle"/>
          </p:nvPr>
        </p:nvSpPr>
        <p:spPr>
          <a:xfrm>
            <a:off x="3502662" y="2614450"/>
            <a:ext cx="2138700" cy="3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Unna"/>
              <a:buNone/>
              <a:defRPr sz="2400">
                <a:latin typeface="Unna"/>
                <a:ea typeface="Unna"/>
                <a:cs typeface="Unna"/>
                <a:sym typeface="Unna"/>
              </a:defRPr>
            </a:lvl1pPr>
            <a:lvl2pPr lvl="1" rtl="0" algn="ctr">
              <a:lnSpc>
                <a:spcPct val="100000"/>
              </a:lnSpc>
              <a:spcBef>
                <a:spcPts val="0"/>
              </a:spcBef>
              <a:spcAft>
                <a:spcPts val="0"/>
              </a:spcAft>
              <a:buSzPts val="2400"/>
              <a:buFont typeface="Unna"/>
              <a:buNone/>
              <a:defRPr sz="2400">
                <a:latin typeface="Unna"/>
                <a:ea typeface="Unna"/>
                <a:cs typeface="Unna"/>
                <a:sym typeface="Unna"/>
              </a:defRPr>
            </a:lvl2pPr>
            <a:lvl3pPr lvl="2" rtl="0" algn="ctr">
              <a:lnSpc>
                <a:spcPct val="100000"/>
              </a:lnSpc>
              <a:spcBef>
                <a:spcPts val="0"/>
              </a:spcBef>
              <a:spcAft>
                <a:spcPts val="0"/>
              </a:spcAft>
              <a:buSzPts val="2400"/>
              <a:buFont typeface="Unna"/>
              <a:buNone/>
              <a:defRPr sz="2400">
                <a:latin typeface="Unna"/>
                <a:ea typeface="Unna"/>
                <a:cs typeface="Unna"/>
                <a:sym typeface="Unna"/>
              </a:defRPr>
            </a:lvl3pPr>
            <a:lvl4pPr lvl="3" rtl="0" algn="ctr">
              <a:lnSpc>
                <a:spcPct val="100000"/>
              </a:lnSpc>
              <a:spcBef>
                <a:spcPts val="0"/>
              </a:spcBef>
              <a:spcAft>
                <a:spcPts val="0"/>
              </a:spcAft>
              <a:buSzPts val="2400"/>
              <a:buFont typeface="Unna"/>
              <a:buNone/>
              <a:defRPr sz="2400">
                <a:latin typeface="Unna"/>
                <a:ea typeface="Unna"/>
                <a:cs typeface="Unna"/>
                <a:sym typeface="Unna"/>
              </a:defRPr>
            </a:lvl4pPr>
            <a:lvl5pPr lvl="4" rtl="0" algn="ctr">
              <a:lnSpc>
                <a:spcPct val="100000"/>
              </a:lnSpc>
              <a:spcBef>
                <a:spcPts val="0"/>
              </a:spcBef>
              <a:spcAft>
                <a:spcPts val="0"/>
              </a:spcAft>
              <a:buSzPts val="2400"/>
              <a:buFont typeface="Unna"/>
              <a:buNone/>
              <a:defRPr sz="2400">
                <a:latin typeface="Unna"/>
                <a:ea typeface="Unna"/>
                <a:cs typeface="Unna"/>
                <a:sym typeface="Unna"/>
              </a:defRPr>
            </a:lvl5pPr>
            <a:lvl6pPr lvl="5" rtl="0" algn="ctr">
              <a:lnSpc>
                <a:spcPct val="100000"/>
              </a:lnSpc>
              <a:spcBef>
                <a:spcPts val="0"/>
              </a:spcBef>
              <a:spcAft>
                <a:spcPts val="0"/>
              </a:spcAft>
              <a:buSzPts val="2400"/>
              <a:buFont typeface="Unna"/>
              <a:buNone/>
              <a:defRPr sz="2400">
                <a:latin typeface="Unna"/>
                <a:ea typeface="Unna"/>
                <a:cs typeface="Unna"/>
                <a:sym typeface="Unna"/>
              </a:defRPr>
            </a:lvl6pPr>
            <a:lvl7pPr lvl="6" rtl="0" algn="ctr">
              <a:lnSpc>
                <a:spcPct val="100000"/>
              </a:lnSpc>
              <a:spcBef>
                <a:spcPts val="0"/>
              </a:spcBef>
              <a:spcAft>
                <a:spcPts val="0"/>
              </a:spcAft>
              <a:buSzPts val="2400"/>
              <a:buFont typeface="Unna"/>
              <a:buNone/>
              <a:defRPr sz="2400">
                <a:latin typeface="Unna"/>
                <a:ea typeface="Unna"/>
                <a:cs typeface="Unna"/>
                <a:sym typeface="Unna"/>
              </a:defRPr>
            </a:lvl7pPr>
            <a:lvl8pPr lvl="7" rtl="0" algn="ctr">
              <a:lnSpc>
                <a:spcPct val="100000"/>
              </a:lnSpc>
              <a:spcBef>
                <a:spcPts val="0"/>
              </a:spcBef>
              <a:spcAft>
                <a:spcPts val="0"/>
              </a:spcAft>
              <a:buSzPts val="2400"/>
              <a:buFont typeface="Unna"/>
              <a:buNone/>
              <a:defRPr sz="2400">
                <a:latin typeface="Unna"/>
                <a:ea typeface="Unna"/>
                <a:cs typeface="Unna"/>
                <a:sym typeface="Unna"/>
              </a:defRPr>
            </a:lvl8pPr>
            <a:lvl9pPr lvl="8" rtl="0" algn="ctr">
              <a:lnSpc>
                <a:spcPct val="100000"/>
              </a:lnSpc>
              <a:spcBef>
                <a:spcPts val="0"/>
              </a:spcBef>
              <a:spcAft>
                <a:spcPts val="0"/>
              </a:spcAft>
              <a:buSzPts val="2400"/>
              <a:buFont typeface="Unna"/>
              <a:buNone/>
              <a:defRPr sz="2400">
                <a:latin typeface="Unna"/>
                <a:ea typeface="Unna"/>
                <a:cs typeface="Unna"/>
                <a:sym typeface="Unna"/>
              </a:defRPr>
            </a:lvl9pPr>
          </a:lstStyle>
          <a:p/>
        </p:txBody>
      </p:sp>
      <p:sp>
        <p:nvSpPr>
          <p:cNvPr id="165" name="Google Shape;165;p27"/>
          <p:cNvSpPr txBox="1"/>
          <p:nvPr>
            <p:ph idx="6" type="subTitle"/>
          </p:nvPr>
        </p:nvSpPr>
        <p:spPr>
          <a:xfrm>
            <a:off x="3502663" y="3022925"/>
            <a:ext cx="2138700" cy="7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
    <p:bg>
      <p:bgPr>
        <a:solidFill>
          <a:schemeClr val="dk1"/>
        </a:solidFill>
      </p:bgPr>
    </p:bg>
    <p:spTree>
      <p:nvGrpSpPr>
        <p:cNvPr id="166" name="Shape 166"/>
        <p:cNvGrpSpPr/>
        <p:nvPr/>
      </p:nvGrpSpPr>
      <p:grpSpPr>
        <a:xfrm>
          <a:off x="0" y="0"/>
          <a:ext cx="0" cy="0"/>
          <a:chOff x="0" y="0"/>
          <a:chExt cx="0" cy="0"/>
        </a:xfrm>
      </p:grpSpPr>
      <p:pic>
        <p:nvPicPr>
          <p:cNvPr id="167" name="Google Shape;167;p28"/>
          <p:cNvPicPr preferRelativeResize="0"/>
          <p:nvPr/>
        </p:nvPicPr>
        <p:blipFill>
          <a:blip r:embed="rId2">
            <a:alphaModFix/>
          </a:blip>
          <a:stretch>
            <a:fillRect/>
          </a:stretch>
        </p:blipFill>
        <p:spPr>
          <a:xfrm>
            <a:off x="-27538" y="-28787"/>
            <a:ext cx="9199075" cy="5201074"/>
          </a:xfrm>
          <a:prstGeom prst="rect">
            <a:avLst/>
          </a:prstGeom>
          <a:noFill/>
          <a:ln>
            <a:noFill/>
          </a:ln>
        </p:spPr>
      </p:pic>
      <p:pic>
        <p:nvPicPr>
          <p:cNvPr id="168" name="Google Shape;168;p28"/>
          <p:cNvPicPr preferRelativeResize="0"/>
          <p:nvPr/>
        </p:nvPicPr>
        <p:blipFill rotWithShape="1">
          <a:blip r:embed="rId3">
            <a:alphaModFix/>
          </a:blip>
          <a:srcRect b="0" l="0" r="0" t="0"/>
          <a:stretch/>
        </p:blipFill>
        <p:spPr>
          <a:xfrm>
            <a:off x="-36599" y="-36550"/>
            <a:ext cx="9217198" cy="5216599"/>
          </a:xfrm>
          <a:prstGeom prst="rect">
            <a:avLst/>
          </a:prstGeom>
          <a:noFill/>
          <a:ln>
            <a:noFill/>
          </a:ln>
        </p:spPr>
      </p:pic>
      <p:sp>
        <p:nvSpPr>
          <p:cNvPr id="169" name="Google Shape;169;p28"/>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sp>
        <p:nvSpPr>
          <p:cNvPr id="170" name="Google Shape;170;p28"/>
          <p:cNvSpPr txBox="1"/>
          <p:nvPr>
            <p:ph idx="1" type="subTitle"/>
          </p:nvPr>
        </p:nvSpPr>
        <p:spPr>
          <a:xfrm>
            <a:off x="2104250" y="1515025"/>
            <a:ext cx="2197500" cy="3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Unna"/>
              <a:buNone/>
              <a:defRPr sz="2400">
                <a:latin typeface="Unna"/>
                <a:ea typeface="Unna"/>
                <a:cs typeface="Unna"/>
                <a:sym typeface="Unna"/>
              </a:defRPr>
            </a:lvl1pPr>
            <a:lvl2pPr lvl="1" rtl="0">
              <a:lnSpc>
                <a:spcPct val="100000"/>
              </a:lnSpc>
              <a:spcBef>
                <a:spcPts val="0"/>
              </a:spcBef>
              <a:spcAft>
                <a:spcPts val="0"/>
              </a:spcAft>
              <a:buSzPts val="2400"/>
              <a:buFont typeface="Unna"/>
              <a:buNone/>
              <a:defRPr sz="2400">
                <a:latin typeface="Unna"/>
                <a:ea typeface="Unna"/>
                <a:cs typeface="Unna"/>
                <a:sym typeface="Unna"/>
              </a:defRPr>
            </a:lvl2pPr>
            <a:lvl3pPr lvl="2" rtl="0">
              <a:lnSpc>
                <a:spcPct val="100000"/>
              </a:lnSpc>
              <a:spcBef>
                <a:spcPts val="0"/>
              </a:spcBef>
              <a:spcAft>
                <a:spcPts val="0"/>
              </a:spcAft>
              <a:buSzPts val="2400"/>
              <a:buFont typeface="Unna"/>
              <a:buNone/>
              <a:defRPr sz="2400">
                <a:latin typeface="Unna"/>
                <a:ea typeface="Unna"/>
                <a:cs typeface="Unna"/>
                <a:sym typeface="Unna"/>
              </a:defRPr>
            </a:lvl3pPr>
            <a:lvl4pPr lvl="3" rtl="0">
              <a:lnSpc>
                <a:spcPct val="100000"/>
              </a:lnSpc>
              <a:spcBef>
                <a:spcPts val="0"/>
              </a:spcBef>
              <a:spcAft>
                <a:spcPts val="0"/>
              </a:spcAft>
              <a:buSzPts val="2400"/>
              <a:buFont typeface="Unna"/>
              <a:buNone/>
              <a:defRPr sz="2400">
                <a:latin typeface="Unna"/>
                <a:ea typeface="Unna"/>
                <a:cs typeface="Unna"/>
                <a:sym typeface="Unna"/>
              </a:defRPr>
            </a:lvl4pPr>
            <a:lvl5pPr lvl="4" rtl="0">
              <a:lnSpc>
                <a:spcPct val="100000"/>
              </a:lnSpc>
              <a:spcBef>
                <a:spcPts val="0"/>
              </a:spcBef>
              <a:spcAft>
                <a:spcPts val="0"/>
              </a:spcAft>
              <a:buSzPts val="2400"/>
              <a:buFont typeface="Unna"/>
              <a:buNone/>
              <a:defRPr sz="2400">
                <a:latin typeface="Unna"/>
                <a:ea typeface="Unna"/>
                <a:cs typeface="Unna"/>
                <a:sym typeface="Unna"/>
              </a:defRPr>
            </a:lvl5pPr>
            <a:lvl6pPr lvl="5" rtl="0">
              <a:lnSpc>
                <a:spcPct val="100000"/>
              </a:lnSpc>
              <a:spcBef>
                <a:spcPts val="0"/>
              </a:spcBef>
              <a:spcAft>
                <a:spcPts val="0"/>
              </a:spcAft>
              <a:buSzPts val="2400"/>
              <a:buFont typeface="Unna"/>
              <a:buNone/>
              <a:defRPr sz="2400">
                <a:latin typeface="Unna"/>
                <a:ea typeface="Unna"/>
                <a:cs typeface="Unna"/>
                <a:sym typeface="Unna"/>
              </a:defRPr>
            </a:lvl6pPr>
            <a:lvl7pPr lvl="6" rtl="0">
              <a:lnSpc>
                <a:spcPct val="100000"/>
              </a:lnSpc>
              <a:spcBef>
                <a:spcPts val="0"/>
              </a:spcBef>
              <a:spcAft>
                <a:spcPts val="0"/>
              </a:spcAft>
              <a:buSzPts val="2400"/>
              <a:buFont typeface="Unna"/>
              <a:buNone/>
              <a:defRPr sz="2400">
                <a:latin typeface="Unna"/>
                <a:ea typeface="Unna"/>
                <a:cs typeface="Unna"/>
                <a:sym typeface="Unna"/>
              </a:defRPr>
            </a:lvl7pPr>
            <a:lvl8pPr lvl="7" rtl="0">
              <a:lnSpc>
                <a:spcPct val="100000"/>
              </a:lnSpc>
              <a:spcBef>
                <a:spcPts val="0"/>
              </a:spcBef>
              <a:spcAft>
                <a:spcPts val="0"/>
              </a:spcAft>
              <a:buSzPts val="2400"/>
              <a:buFont typeface="Unna"/>
              <a:buNone/>
              <a:defRPr sz="2400">
                <a:latin typeface="Unna"/>
                <a:ea typeface="Unna"/>
                <a:cs typeface="Unna"/>
                <a:sym typeface="Unna"/>
              </a:defRPr>
            </a:lvl8pPr>
            <a:lvl9pPr lvl="8" rtl="0">
              <a:lnSpc>
                <a:spcPct val="100000"/>
              </a:lnSpc>
              <a:spcBef>
                <a:spcPts val="0"/>
              </a:spcBef>
              <a:spcAft>
                <a:spcPts val="0"/>
              </a:spcAft>
              <a:buSzPts val="2400"/>
              <a:buFont typeface="Unna"/>
              <a:buNone/>
              <a:defRPr sz="2400">
                <a:latin typeface="Unna"/>
                <a:ea typeface="Unna"/>
                <a:cs typeface="Unna"/>
                <a:sym typeface="Unna"/>
              </a:defRPr>
            </a:lvl9pPr>
          </a:lstStyle>
          <a:p/>
        </p:txBody>
      </p:sp>
      <p:sp>
        <p:nvSpPr>
          <p:cNvPr id="171" name="Google Shape;171;p28"/>
          <p:cNvSpPr txBox="1"/>
          <p:nvPr>
            <p:ph idx="2" type="subTitle"/>
          </p:nvPr>
        </p:nvSpPr>
        <p:spPr>
          <a:xfrm>
            <a:off x="2104261" y="1923500"/>
            <a:ext cx="2197500" cy="71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72" name="Google Shape;172;p28"/>
          <p:cNvSpPr txBox="1"/>
          <p:nvPr>
            <p:ph idx="3" type="subTitle"/>
          </p:nvPr>
        </p:nvSpPr>
        <p:spPr>
          <a:xfrm>
            <a:off x="2104250" y="3036850"/>
            <a:ext cx="2197500" cy="3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Unna"/>
              <a:buNone/>
              <a:defRPr sz="2400">
                <a:latin typeface="Unna"/>
                <a:ea typeface="Unna"/>
                <a:cs typeface="Unna"/>
                <a:sym typeface="Unna"/>
              </a:defRPr>
            </a:lvl1pPr>
            <a:lvl2pPr lvl="1" rtl="0">
              <a:lnSpc>
                <a:spcPct val="100000"/>
              </a:lnSpc>
              <a:spcBef>
                <a:spcPts val="0"/>
              </a:spcBef>
              <a:spcAft>
                <a:spcPts val="0"/>
              </a:spcAft>
              <a:buSzPts val="2400"/>
              <a:buFont typeface="Unna"/>
              <a:buNone/>
              <a:defRPr sz="2400">
                <a:latin typeface="Unna"/>
                <a:ea typeface="Unna"/>
                <a:cs typeface="Unna"/>
                <a:sym typeface="Unna"/>
              </a:defRPr>
            </a:lvl2pPr>
            <a:lvl3pPr lvl="2" rtl="0">
              <a:lnSpc>
                <a:spcPct val="100000"/>
              </a:lnSpc>
              <a:spcBef>
                <a:spcPts val="0"/>
              </a:spcBef>
              <a:spcAft>
                <a:spcPts val="0"/>
              </a:spcAft>
              <a:buSzPts val="2400"/>
              <a:buFont typeface="Unna"/>
              <a:buNone/>
              <a:defRPr sz="2400">
                <a:latin typeface="Unna"/>
                <a:ea typeface="Unna"/>
                <a:cs typeface="Unna"/>
                <a:sym typeface="Unna"/>
              </a:defRPr>
            </a:lvl3pPr>
            <a:lvl4pPr lvl="3" rtl="0">
              <a:lnSpc>
                <a:spcPct val="100000"/>
              </a:lnSpc>
              <a:spcBef>
                <a:spcPts val="0"/>
              </a:spcBef>
              <a:spcAft>
                <a:spcPts val="0"/>
              </a:spcAft>
              <a:buSzPts val="2400"/>
              <a:buFont typeface="Unna"/>
              <a:buNone/>
              <a:defRPr sz="2400">
                <a:latin typeface="Unna"/>
                <a:ea typeface="Unna"/>
                <a:cs typeface="Unna"/>
                <a:sym typeface="Unna"/>
              </a:defRPr>
            </a:lvl4pPr>
            <a:lvl5pPr lvl="4" rtl="0">
              <a:lnSpc>
                <a:spcPct val="100000"/>
              </a:lnSpc>
              <a:spcBef>
                <a:spcPts val="0"/>
              </a:spcBef>
              <a:spcAft>
                <a:spcPts val="0"/>
              </a:spcAft>
              <a:buSzPts val="2400"/>
              <a:buFont typeface="Unna"/>
              <a:buNone/>
              <a:defRPr sz="2400">
                <a:latin typeface="Unna"/>
                <a:ea typeface="Unna"/>
                <a:cs typeface="Unna"/>
                <a:sym typeface="Unna"/>
              </a:defRPr>
            </a:lvl5pPr>
            <a:lvl6pPr lvl="5" rtl="0">
              <a:lnSpc>
                <a:spcPct val="100000"/>
              </a:lnSpc>
              <a:spcBef>
                <a:spcPts val="0"/>
              </a:spcBef>
              <a:spcAft>
                <a:spcPts val="0"/>
              </a:spcAft>
              <a:buSzPts val="2400"/>
              <a:buFont typeface="Unna"/>
              <a:buNone/>
              <a:defRPr sz="2400">
                <a:latin typeface="Unna"/>
                <a:ea typeface="Unna"/>
                <a:cs typeface="Unna"/>
                <a:sym typeface="Unna"/>
              </a:defRPr>
            </a:lvl6pPr>
            <a:lvl7pPr lvl="6" rtl="0">
              <a:lnSpc>
                <a:spcPct val="100000"/>
              </a:lnSpc>
              <a:spcBef>
                <a:spcPts val="0"/>
              </a:spcBef>
              <a:spcAft>
                <a:spcPts val="0"/>
              </a:spcAft>
              <a:buSzPts val="2400"/>
              <a:buFont typeface="Unna"/>
              <a:buNone/>
              <a:defRPr sz="2400">
                <a:latin typeface="Unna"/>
                <a:ea typeface="Unna"/>
                <a:cs typeface="Unna"/>
                <a:sym typeface="Unna"/>
              </a:defRPr>
            </a:lvl7pPr>
            <a:lvl8pPr lvl="7" rtl="0">
              <a:lnSpc>
                <a:spcPct val="100000"/>
              </a:lnSpc>
              <a:spcBef>
                <a:spcPts val="0"/>
              </a:spcBef>
              <a:spcAft>
                <a:spcPts val="0"/>
              </a:spcAft>
              <a:buSzPts val="2400"/>
              <a:buFont typeface="Unna"/>
              <a:buNone/>
              <a:defRPr sz="2400">
                <a:latin typeface="Unna"/>
                <a:ea typeface="Unna"/>
                <a:cs typeface="Unna"/>
                <a:sym typeface="Unna"/>
              </a:defRPr>
            </a:lvl8pPr>
            <a:lvl9pPr lvl="8" rtl="0">
              <a:lnSpc>
                <a:spcPct val="100000"/>
              </a:lnSpc>
              <a:spcBef>
                <a:spcPts val="0"/>
              </a:spcBef>
              <a:spcAft>
                <a:spcPts val="0"/>
              </a:spcAft>
              <a:buSzPts val="2400"/>
              <a:buFont typeface="Unna"/>
              <a:buNone/>
              <a:defRPr sz="2400">
                <a:latin typeface="Unna"/>
                <a:ea typeface="Unna"/>
                <a:cs typeface="Unna"/>
                <a:sym typeface="Unna"/>
              </a:defRPr>
            </a:lvl9pPr>
          </a:lstStyle>
          <a:p/>
        </p:txBody>
      </p:sp>
      <p:sp>
        <p:nvSpPr>
          <p:cNvPr id="173" name="Google Shape;173;p28"/>
          <p:cNvSpPr txBox="1"/>
          <p:nvPr>
            <p:ph idx="4" type="subTitle"/>
          </p:nvPr>
        </p:nvSpPr>
        <p:spPr>
          <a:xfrm>
            <a:off x="2104261" y="3445325"/>
            <a:ext cx="2197500" cy="71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74" name="Google Shape;174;p28"/>
          <p:cNvSpPr txBox="1"/>
          <p:nvPr>
            <p:ph idx="5" type="subTitle"/>
          </p:nvPr>
        </p:nvSpPr>
        <p:spPr>
          <a:xfrm>
            <a:off x="5661200" y="1515025"/>
            <a:ext cx="2197500" cy="3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Unna"/>
              <a:buNone/>
              <a:defRPr sz="2400">
                <a:latin typeface="Unna"/>
                <a:ea typeface="Unna"/>
                <a:cs typeface="Unna"/>
                <a:sym typeface="Unna"/>
              </a:defRPr>
            </a:lvl1pPr>
            <a:lvl2pPr lvl="1" rtl="0">
              <a:lnSpc>
                <a:spcPct val="100000"/>
              </a:lnSpc>
              <a:spcBef>
                <a:spcPts val="0"/>
              </a:spcBef>
              <a:spcAft>
                <a:spcPts val="0"/>
              </a:spcAft>
              <a:buSzPts val="2400"/>
              <a:buFont typeface="Unna"/>
              <a:buNone/>
              <a:defRPr sz="2400">
                <a:latin typeface="Unna"/>
                <a:ea typeface="Unna"/>
                <a:cs typeface="Unna"/>
                <a:sym typeface="Unna"/>
              </a:defRPr>
            </a:lvl2pPr>
            <a:lvl3pPr lvl="2" rtl="0">
              <a:lnSpc>
                <a:spcPct val="100000"/>
              </a:lnSpc>
              <a:spcBef>
                <a:spcPts val="0"/>
              </a:spcBef>
              <a:spcAft>
                <a:spcPts val="0"/>
              </a:spcAft>
              <a:buSzPts val="2400"/>
              <a:buFont typeface="Unna"/>
              <a:buNone/>
              <a:defRPr sz="2400">
                <a:latin typeface="Unna"/>
                <a:ea typeface="Unna"/>
                <a:cs typeface="Unna"/>
                <a:sym typeface="Unna"/>
              </a:defRPr>
            </a:lvl3pPr>
            <a:lvl4pPr lvl="3" rtl="0">
              <a:lnSpc>
                <a:spcPct val="100000"/>
              </a:lnSpc>
              <a:spcBef>
                <a:spcPts val="0"/>
              </a:spcBef>
              <a:spcAft>
                <a:spcPts val="0"/>
              </a:spcAft>
              <a:buSzPts val="2400"/>
              <a:buFont typeface="Unna"/>
              <a:buNone/>
              <a:defRPr sz="2400">
                <a:latin typeface="Unna"/>
                <a:ea typeface="Unna"/>
                <a:cs typeface="Unna"/>
                <a:sym typeface="Unna"/>
              </a:defRPr>
            </a:lvl4pPr>
            <a:lvl5pPr lvl="4" rtl="0">
              <a:lnSpc>
                <a:spcPct val="100000"/>
              </a:lnSpc>
              <a:spcBef>
                <a:spcPts val="0"/>
              </a:spcBef>
              <a:spcAft>
                <a:spcPts val="0"/>
              </a:spcAft>
              <a:buSzPts val="2400"/>
              <a:buFont typeface="Unna"/>
              <a:buNone/>
              <a:defRPr sz="2400">
                <a:latin typeface="Unna"/>
                <a:ea typeface="Unna"/>
                <a:cs typeface="Unna"/>
                <a:sym typeface="Unna"/>
              </a:defRPr>
            </a:lvl5pPr>
            <a:lvl6pPr lvl="5" rtl="0">
              <a:lnSpc>
                <a:spcPct val="100000"/>
              </a:lnSpc>
              <a:spcBef>
                <a:spcPts val="0"/>
              </a:spcBef>
              <a:spcAft>
                <a:spcPts val="0"/>
              </a:spcAft>
              <a:buSzPts val="2400"/>
              <a:buFont typeface="Unna"/>
              <a:buNone/>
              <a:defRPr sz="2400">
                <a:latin typeface="Unna"/>
                <a:ea typeface="Unna"/>
                <a:cs typeface="Unna"/>
                <a:sym typeface="Unna"/>
              </a:defRPr>
            </a:lvl6pPr>
            <a:lvl7pPr lvl="6" rtl="0">
              <a:lnSpc>
                <a:spcPct val="100000"/>
              </a:lnSpc>
              <a:spcBef>
                <a:spcPts val="0"/>
              </a:spcBef>
              <a:spcAft>
                <a:spcPts val="0"/>
              </a:spcAft>
              <a:buSzPts val="2400"/>
              <a:buFont typeface="Unna"/>
              <a:buNone/>
              <a:defRPr sz="2400">
                <a:latin typeface="Unna"/>
                <a:ea typeface="Unna"/>
                <a:cs typeface="Unna"/>
                <a:sym typeface="Unna"/>
              </a:defRPr>
            </a:lvl7pPr>
            <a:lvl8pPr lvl="7" rtl="0">
              <a:lnSpc>
                <a:spcPct val="100000"/>
              </a:lnSpc>
              <a:spcBef>
                <a:spcPts val="0"/>
              </a:spcBef>
              <a:spcAft>
                <a:spcPts val="0"/>
              </a:spcAft>
              <a:buSzPts val="2400"/>
              <a:buFont typeface="Unna"/>
              <a:buNone/>
              <a:defRPr sz="2400">
                <a:latin typeface="Unna"/>
                <a:ea typeface="Unna"/>
                <a:cs typeface="Unna"/>
                <a:sym typeface="Unna"/>
              </a:defRPr>
            </a:lvl8pPr>
            <a:lvl9pPr lvl="8" rtl="0">
              <a:lnSpc>
                <a:spcPct val="100000"/>
              </a:lnSpc>
              <a:spcBef>
                <a:spcPts val="0"/>
              </a:spcBef>
              <a:spcAft>
                <a:spcPts val="0"/>
              </a:spcAft>
              <a:buSzPts val="2400"/>
              <a:buFont typeface="Unna"/>
              <a:buNone/>
              <a:defRPr sz="2400">
                <a:latin typeface="Unna"/>
                <a:ea typeface="Unna"/>
                <a:cs typeface="Unna"/>
                <a:sym typeface="Unna"/>
              </a:defRPr>
            </a:lvl9pPr>
          </a:lstStyle>
          <a:p/>
        </p:txBody>
      </p:sp>
      <p:sp>
        <p:nvSpPr>
          <p:cNvPr id="175" name="Google Shape;175;p28"/>
          <p:cNvSpPr txBox="1"/>
          <p:nvPr>
            <p:ph idx="6" type="subTitle"/>
          </p:nvPr>
        </p:nvSpPr>
        <p:spPr>
          <a:xfrm>
            <a:off x="5661211" y="1923500"/>
            <a:ext cx="2197500" cy="71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76" name="Google Shape;176;p28"/>
          <p:cNvSpPr txBox="1"/>
          <p:nvPr>
            <p:ph idx="7" type="subTitle"/>
          </p:nvPr>
        </p:nvSpPr>
        <p:spPr>
          <a:xfrm>
            <a:off x="5661200" y="3036850"/>
            <a:ext cx="2197500" cy="3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Unna"/>
              <a:buNone/>
              <a:defRPr sz="2400">
                <a:latin typeface="Unna"/>
                <a:ea typeface="Unna"/>
                <a:cs typeface="Unna"/>
                <a:sym typeface="Unna"/>
              </a:defRPr>
            </a:lvl1pPr>
            <a:lvl2pPr lvl="1" rtl="0">
              <a:lnSpc>
                <a:spcPct val="100000"/>
              </a:lnSpc>
              <a:spcBef>
                <a:spcPts val="0"/>
              </a:spcBef>
              <a:spcAft>
                <a:spcPts val="0"/>
              </a:spcAft>
              <a:buSzPts val="2400"/>
              <a:buFont typeface="Unna"/>
              <a:buNone/>
              <a:defRPr sz="2400">
                <a:latin typeface="Unna"/>
                <a:ea typeface="Unna"/>
                <a:cs typeface="Unna"/>
                <a:sym typeface="Unna"/>
              </a:defRPr>
            </a:lvl2pPr>
            <a:lvl3pPr lvl="2" rtl="0">
              <a:lnSpc>
                <a:spcPct val="100000"/>
              </a:lnSpc>
              <a:spcBef>
                <a:spcPts val="0"/>
              </a:spcBef>
              <a:spcAft>
                <a:spcPts val="0"/>
              </a:spcAft>
              <a:buSzPts val="2400"/>
              <a:buFont typeface="Unna"/>
              <a:buNone/>
              <a:defRPr sz="2400">
                <a:latin typeface="Unna"/>
                <a:ea typeface="Unna"/>
                <a:cs typeface="Unna"/>
                <a:sym typeface="Unna"/>
              </a:defRPr>
            </a:lvl3pPr>
            <a:lvl4pPr lvl="3" rtl="0">
              <a:lnSpc>
                <a:spcPct val="100000"/>
              </a:lnSpc>
              <a:spcBef>
                <a:spcPts val="0"/>
              </a:spcBef>
              <a:spcAft>
                <a:spcPts val="0"/>
              </a:spcAft>
              <a:buSzPts val="2400"/>
              <a:buFont typeface="Unna"/>
              <a:buNone/>
              <a:defRPr sz="2400">
                <a:latin typeface="Unna"/>
                <a:ea typeface="Unna"/>
                <a:cs typeface="Unna"/>
                <a:sym typeface="Unna"/>
              </a:defRPr>
            </a:lvl4pPr>
            <a:lvl5pPr lvl="4" rtl="0">
              <a:lnSpc>
                <a:spcPct val="100000"/>
              </a:lnSpc>
              <a:spcBef>
                <a:spcPts val="0"/>
              </a:spcBef>
              <a:spcAft>
                <a:spcPts val="0"/>
              </a:spcAft>
              <a:buSzPts val="2400"/>
              <a:buFont typeface="Unna"/>
              <a:buNone/>
              <a:defRPr sz="2400">
                <a:latin typeface="Unna"/>
                <a:ea typeface="Unna"/>
                <a:cs typeface="Unna"/>
                <a:sym typeface="Unna"/>
              </a:defRPr>
            </a:lvl5pPr>
            <a:lvl6pPr lvl="5" rtl="0">
              <a:lnSpc>
                <a:spcPct val="100000"/>
              </a:lnSpc>
              <a:spcBef>
                <a:spcPts val="0"/>
              </a:spcBef>
              <a:spcAft>
                <a:spcPts val="0"/>
              </a:spcAft>
              <a:buSzPts val="2400"/>
              <a:buFont typeface="Unna"/>
              <a:buNone/>
              <a:defRPr sz="2400">
                <a:latin typeface="Unna"/>
                <a:ea typeface="Unna"/>
                <a:cs typeface="Unna"/>
                <a:sym typeface="Unna"/>
              </a:defRPr>
            </a:lvl6pPr>
            <a:lvl7pPr lvl="6" rtl="0">
              <a:lnSpc>
                <a:spcPct val="100000"/>
              </a:lnSpc>
              <a:spcBef>
                <a:spcPts val="0"/>
              </a:spcBef>
              <a:spcAft>
                <a:spcPts val="0"/>
              </a:spcAft>
              <a:buSzPts val="2400"/>
              <a:buFont typeface="Unna"/>
              <a:buNone/>
              <a:defRPr sz="2400">
                <a:latin typeface="Unna"/>
                <a:ea typeface="Unna"/>
                <a:cs typeface="Unna"/>
                <a:sym typeface="Unna"/>
              </a:defRPr>
            </a:lvl7pPr>
            <a:lvl8pPr lvl="7" rtl="0">
              <a:lnSpc>
                <a:spcPct val="100000"/>
              </a:lnSpc>
              <a:spcBef>
                <a:spcPts val="0"/>
              </a:spcBef>
              <a:spcAft>
                <a:spcPts val="0"/>
              </a:spcAft>
              <a:buSzPts val="2400"/>
              <a:buFont typeface="Unna"/>
              <a:buNone/>
              <a:defRPr sz="2400">
                <a:latin typeface="Unna"/>
                <a:ea typeface="Unna"/>
                <a:cs typeface="Unna"/>
                <a:sym typeface="Unna"/>
              </a:defRPr>
            </a:lvl8pPr>
            <a:lvl9pPr lvl="8" rtl="0">
              <a:lnSpc>
                <a:spcPct val="100000"/>
              </a:lnSpc>
              <a:spcBef>
                <a:spcPts val="0"/>
              </a:spcBef>
              <a:spcAft>
                <a:spcPts val="0"/>
              </a:spcAft>
              <a:buSzPts val="2400"/>
              <a:buFont typeface="Unna"/>
              <a:buNone/>
              <a:defRPr sz="2400">
                <a:latin typeface="Unna"/>
                <a:ea typeface="Unna"/>
                <a:cs typeface="Unna"/>
                <a:sym typeface="Unna"/>
              </a:defRPr>
            </a:lvl9pPr>
          </a:lstStyle>
          <a:p/>
        </p:txBody>
      </p:sp>
      <p:sp>
        <p:nvSpPr>
          <p:cNvPr id="177" name="Google Shape;177;p28"/>
          <p:cNvSpPr txBox="1"/>
          <p:nvPr>
            <p:ph idx="8" type="subTitle"/>
          </p:nvPr>
        </p:nvSpPr>
        <p:spPr>
          <a:xfrm>
            <a:off x="5661211" y="3445325"/>
            <a:ext cx="2197500" cy="71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bg>
      <p:bgPr>
        <a:solidFill>
          <a:schemeClr val="dk1"/>
        </a:solidFill>
      </p:bgPr>
    </p:bg>
    <p:spTree>
      <p:nvGrpSpPr>
        <p:cNvPr id="178" name="Shape 178"/>
        <p:cNvGrpSpPr/>
        <p:nvPr/>
      </p:nvGrpSpPr>
      <p:grpSpPr>
        <a:xfrm>
          <a:off x="0" y="0"/>
          <a:ext cx="0" cy="0"/>
          <a:chOff x="0" y="0"/>
          <a:chExt cx="0" cy="0"/>
        </a:xfrm>
      </p:grpSpPr>
      <p:pic>
        <p:nvPicPr>
          <p:cNvPr id="179" name="Google Shape;179;p29"/>
          <p:cNvPicPr preferRelativeResize="0"/>
          <p:nvPr/>
        </p:nvPicPr>
        <p:blipFill>
          <a:blip r:embed="rId2">
            <a:alphaModFix/>
          </a:blip>
          <a:stretch>
            <a:fillRect/>
          </a:stretch>
        </p:blipFill>
        <p:spPr>
          <a:xfrm>
            <a:off x="-27538" y="-28787"/>
            <a:ext cx="9199075" cy="5201074"/>
          </a:xfrm>
          <a:prstGeom prst="rect">
            <a:avLst/>
          </a:prstGeom>
          <a:noFill/>
          <a:ln>
            <a:noFill/>
          </a:ln>
        </p:spPr>
      </p:pic>
      <p:pic>
        <p:nvPicPr>
          <p:cNvPr id="180" name="Google Shape;180;p29"/>
          <p:cNvPicPr preferRelativeResize="0"/>
          <p:nvPr/>
        </p:nvPicPr>
        <p:blipFill rotWithShape="1">
          <a:blip r:embed="rId3">
            <a:alphaModFix/>
          </a:blip>
          <a:srcRect b="0" l="0" r="0" t="0"/>
          <a:stretch/>
        </p:blipFill>
        <p:spPr>
          <a:xfrm>
            <a:off x="-36599" y="-36550"/>
            <a:ext cx="9217198" cy="5216599"/>
          </a:xfrm>
          <a:prstGeom prst="rect">
            <a:avLst/>
          </a:prstGeom>
          <a:noFill/>
          <a:ln>
            <a:noFill/>
          </a:ln>
        </p:spPr>
      </p:pic>
      <p:sp>
        <p:nvSpPr>
          <p:cNvPr id="181" name="Google Shape;181;p29"/>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sp>
        <p:nvSpPr>
          <p:cNvPr id="182" name="Google Shape;182;p29"/>
          <p:cNvSpPr txBox="1"/>
          <p:nvPr>
            <p:ph idx="1" type="subTitle"/>
          </p:nvPr>
        </p:nvSpPr>
        <p:spPr>
          <a:xfrm>
            <a:off x="983374" y="1515025"/>
            <a:ext cx="2160000" cy="3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Unna"/>
              <a:buNone/>
              <a:defRPr sz="2400">
                <a:latin typeface="Unna"/>
                <a:ea typeface="Unna"/>
                <a:cs typeface="Unna"/>
                <a:sym typeface="Unna"/>
              </a:defRPr>
            </a:lvl1pPr>
            <a:lvl2pPr lvl="1" rtl="0" algn="ctr">
              <a:lnSpc>
                <a:spcPct val="100000"/>
              </a:lnSpc>
              <a:spcBef>
                <a:spcPts val="0"/>
              </a:spcBef>
              <a:spcAft>
                <a:spcPts val="0"/>
              </a:spcAft>
              <a:buSzPts val="2400"/>
              <a:buFont typeface="Unna"/>
              <a:buNone/>
              <a:defRPr sz="2400">
                <a:latin typeface="Unna"/>
                <a:ea typeface="Unna"/>
                <a:cs typeface="Unna"/>
                <a:sym typeface="Unna"/>
              </a:defRPr>
            </a:lvl2pPr>
            <a:lvl3pPr lvl="2" rtl="0" algn="ctr">
              <a:lnSpc>
                <a:spcPct val="100000"/>
              </a:lnSpc>
              <a:spcBef>
                <a:spcPts val="0"/>
              </a:spcBef>
              <a:spcAft>
                <a:spcPts val="0"/>
              </a:spcAft>
              <a:buSzPts val="2400"/>
              <a:buFont typeface="Unna"/>
              <a:buNone/>
              <a:defRPr sz="2400">
                <a:latin typeface="Unna"/>
                <a:ea typeface="Unna"/>
                <a:cs typeface="Unna"/>
                <a:sym typeface="Unna"/>
              </a:defRPr>
            </a:lvl3pPr>
            <a:lvl4pPr lvl="3" rtl="0" algn="ctr">
              <a:lnSpc>
                <a:spcPct val="100000"/>
              </a:lnSpc>
              <a:spcBef>
                <a:spcPts val="0"/>
              </a:spcBef>
              <a:spcAft>
                <a:spcPts val="0"/>
              </a:spcAft>
              <a:buSzPts val="2400"/>
              <a:buFont typeface="Unna"/>
              <a:buNone/>
              <a:defRPr sz="2400">
                <a:latin typeface="Unna"/>
                <a:ea typeface="Unna"/>
                <a:cs typeface="Unna"/>
                <a:sym typeface="Unna"/>
              </a:defRPr>
            </a:lvl4pPr>
            <a:lvl5pPr lvl="4" rtl="0" algn="ctr">
              <a:lnSpc>
                <a:spcPct val="100000"/>
              </a:lnSpc>
              <a:spcBef>
                <a:spcPts val="0"/>
              </a:spcBef>
              <a:spcAft>
                <a:spcPts val="0"/>
              </a:spcAft>
              <a:buSzPts val="2400"/>
              <a:buFont typeface="Unna"/>
              <a:buNone/>
              <a:defRPr sz="2400">
                <a:latin typeface="Unna"/>
                <a:ea typeface="Unna"/>
                <a:cs typeface="Unna"/>
                <a:sym typeface="Unna"/>
              </a:defRPr>
            </a:lvl5pPr>
            <a:lvl6pPr lvl="5" rtl="0" algn="ctr">
              <a:lnSpc>
                <a:spcPct val="100000"/>
              </a:lnSpc>
              <a:spcBef>
                <a:spcPts val="0"/>
              </a:spcBef>
              <a:spcAft>
                <a:spcPts val="0"/>
              </a:spcAft>
              <a:buSzPts val="2400"/>
              <a:buFont typeface="Unna"/>
              <a:buNone/>
              <a:defRPr sz="2400">
                <a:latin typeface="Unna"/>
                <a:ea typeface="Unna"/>
                <a:cs typeface="Unna"/>
                <a:sym typeface="Unna"/>
              </a:defRPr>
            </a:lvl6pPr>
            <a:lvl7pPr lvl="6" rtl="0" algn="ctr">
              <a:lnSpc>
                <a:spcPct val="100000"/>
              </a:lnSpc>
              <a:spcBef>
                <a:spcPts val="0"/>
              </a:spcBef>
              <a:spcAft>
                <a:spcPts val="0"/>
              </a:spcAft>
              <a:buSzPts val="2400"/>
              <a:buFont typeface="Unna"/>
              <a:buNone/>
              <a:defRPr sz="2400">
                <a:latin typeface="Unna"/>
                <a:ea typeface="Unna"/>
                <a:cs typeface="Unna"/>
                <a:sym typeface="Unna"/>
              </a:defRPr>
            </a:lvl7pPr>
            <a:lvl8pPr lvl="7" rtl="0" algn="ctr">
              <a:lnSpc>
                <a:spcPct val="100000"/>
              </a:lnSpc>
              <a:spcBef>
                <a:spcPts val="0"/>
              </a:spcBef>
              <a:spcAft>
                <a:spcPts val="0"/>
              </a:spcAft>
              <a:buSzPts val="2400"/>
              <a:buFont typeface="Unna"/>
              <a:buNone/>
              <a:defRPr sz="2400">
                <a:latin typeface="Unna"/>
                <a:ea typeface="Unna"/>
                <a:cs typeface="Unna"/>
                <a:sym typeface="Unna"/>
              </a:defRPr>
            </a:lvl8pPr>
            <a:lvl9pPr lvl="8" rtl="0" algn="ctr">
              <a:lnSpc>
                <a:spcPct val="100000"/>
              </a:lnSpc>
              <a:spcBef>
                <a:spcPts val="0"/>
              </a:spcBef>
              <a:spcAft>
                <a:spcPts val="0"/>
              </a:spcAft>
              <a:buSzPts val="2400"/>
              <a:buFont typeface="Unna"/>
              <a:buNone/>
              <a:defRPr sz="2400">
                <a:latin typeface="Unna"/>
                <a:ea typeface="Unna"/>
                <a:cs typeface="Unna"/>
                <a:sym typeface="Unna"/>
              </a:defRPr>
            </a:lvl9pPr>
          </a:lstStyle>
          <a:p/>
        </p:txBody>
      </p:sp>
      <p:sp>
        <p:nvSpPr>
          <p:cNvPr id="183" name="Google Shape;183;p29"/>
          <p:cNvSpPr txBox="1"/>
          <p:nvPr>
            <p:ph idx="2" type="subTitle"/>
          </p:nvPr>
        </p:nvSpPr>
        <p:spPr>
          <a:xfrm>
            <a:off x="983385" y="1923500"/>
            <a:ext cx="2160000" cy="7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4" name="Google Shape;184;p29"/>
          <p:cNvSpPr txBox="1"/>
          <p:nvPr>
            <p:ph idx="3" type="subTitle"/>
          </p:nvPr>
        </p:nvSpPr>
        <p:spPr>
          <a:xfrm>
            <a:off x="983374" y="3036850"/>
            <a:ext cx="2160000" cy="3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Unna"/>
              <a:buNone/>
              <a:defRPr sz="2400">
                <a:latin typeface="Unna"/>
                <a:ea typeface="Unna"/>
                <a:cs typeface="Unna"/>
                <a:sym typeface="Unna"/>
              </a:defRPr>
            </a:lvl1pPr>
            <a:lvl2pPr lvl="1" rtl="0" algn="ctr">
              <a:lnSpc>
                <a:spcPct val="100000"/>
              </a:lnSpc>
              <a:spcBef>
                <a:spcPts val="0"/>
              </a:spcBef>
              <a:spcAft>
                <a:spcPts val="0"/>
              </a:spcAft>
              <a:buSzPts val="2400"/>
              <a:buFont typeface="Unna"/>
              <a:buNone/>
              <a:defRPr sz="2400">
                <a:latin typeface="Unna"/>
                <a:ea typeface="Unna"/>
                <a:cs typeface="Unna"/>
                <a:sym typeface="Unna"/>
              </a:defRPr>
            </a:lvl2pPr>
            <a:lvl3pPr lvl="2" rtl="0" algn="ctr">
              <a:lnSpc>
                <a:spcPct val="100000"/>
              </a:lnSpc>
              <a:spcBef>
                <a:spcPts val="0"/>
              </a:spcBef>
              <a:spcAft>
                <a:spcPts val="0"/>
              </a:spcAft>
              <a:buSzPts val="2400"/>
              <a:buFont typeface="Unna"/>
              <a:buNone/>
              <a:defRPr sz="2400">
                <a:latin typeface="Unna"/>
                <a:ea typeface="Unna"/>
                <a:cs typeface="Unna"/>
                <a:sym typeface="Unna"/>
              </a:defRPr>
            </a:lvl3pPr>
            <a:lvl4pPr lvl="3" rtl="0" algn="ctr">
              <a:lnSpc>
                <a:spcPct val="100000"/>
              </a:lnSpc>
              <a:spcBef>
                <a:spcPts val="0"/>
              </a:spcBef>
              <a:spcAft>
                <a:spcPts val="0"/>
              </a:spcAft>
              <a:buSzPts val="2400"/>
              <a:buFont typeface="Unna"/>
              <a:buNone/>
              <a:defRPr sz="2400">
                <a:latin typeface="Unna"/>
                <a:ea typeface="Unna"/>
                <a:cs typeface="Unna"/>
                <a:sym typeface="Unna"/>
              </a:defRPr>
            </a:lvl4pPr>
            <a:lvl5pPr lvl="4" rtl="0" algn="ctr">
              <a:lnSpc>
                <a:spcPct val="100000"/>
              </a:lnSpc>
              <a:spcBef>
                <a:spcPts val="0"/>
              </a:spcBef>
              <a:spcAft>
                <a:spcPts val="0"/>
              </a:spcAft>
              <a:buSzPts val="2400"/>
              <a:buFont typeface="Unna"/>
              <a:buNone/>
              <a:defRPr sz="2400">
                <a:latin typeface="Unna"/>
                <a:ea typeface="Unna"/>
                <a:cs typeface="Unna"/>
                <a:sym typeface="Unna"/>
              </a:defRPr>
            </a:lvl5pPr>
            <a:lvl6pPr lvl="5" rtl="0" algn="ctr">
              <a:lnSpc>
                <a:spcPct val="100000"/>
              </a:lnSpc>
              <a:spcBef>
                <a:spcPts val="0"/>
              </a:spcBef>
              <a:spcAft>
                <a:spcPts val="0"/>
              </a:spcAft>
              <a:buSzPts val="2400"/>
              <a:buFont typeface="Unna"/>
              <a:buNone/>
              <a:defRPr sz="2400">
                <a:latin typeface="Unna"/>
                <a:ea typeface="Unna"/>
                <a:cs typeface="Unna"/>
                <a:sym typeface="Unna"/>
              </a:defRPr>
            </a:lvl6pPr>
            <a:lvl7pPr lvl="6" rtl="0" algn="ctr">
              <a:lnSpc>
                <a:spcPct val="100000"/>
              </a:lnSpc>
              <a:spcBef>
                <a:spcPts val="0"/>
              </a:spcBef>
              <a:spcAft>
                <a:spcPts val="0"/>
              </a:spcAft>
              <a:buSzPts val="2400"/>
              <a:buFont typeface="Unna"/>
              <a:buNone/>
              <a:defRPr sz="2400">
                <a:latin typeface="Unna"/>
                <a:ea typeface="Unna"/>
                <a:cs typeface="Unna"/>
                <a:sym typeface="Unna"/>
              </a:defRPr>
            </a:lvl7pPr>
            <a:lvl8pPr lvl="7" rtl="0" algn="ctr">
              <a:lnSpc>
                <a:spcPct val="100000"/>
              </a:lnSpc>
              <a:spcBef>
                <a:spcPts val="0"/>
              </a:spcBef>
              <a:spcAft>
                <a:spcPts val="0"/>
              </a:spcAft>
              <a:buSzPts val="2400"/>
              <a:buFont typeface="Unna"/>
              <a:buNone/>
              <a:defRPr sz="2400">
                <a:latin typeface="Unna"/>
                <a:ea typeface="Unna"/>
                <a:cs typeface="Unna"/>
                <a:sym typeface="Unna"/>
              </a:defRPr>
            </a:lvl8pPr>
            <a:lvl9pPr lvl="8" rtl="0" algn="ctr">
              <a:lnSpc>
                <a:spcPct val="100000"/>
              </a:lnSpc>
              <a:spcBef>
                <a:spcPts val="0"/>
              </a:spcBef>
              <a:spcAft>
                <a:spcPts val="0"/>
              </a:spcAft>
              <a:buSzPts val="2400"/>
              <a:buFont typeface="Unna"/>
              <a:buNone/>
              <a:defRPr sz="2400">
                <a:latin typeface="Unna"/>
                <a:ea typeface="Unna"/>
                <a:cs typeface="Unna"/>
                <a:sym typeface="Unna"/>
              </a:defRPr>
            </a:lvl9pPr>
          </a:lstStyle>
          <a:p/>
        </p:txBody>
      </p:sp>
      <p:sp>
        <p:nvSpPr>
          <p:cNvPr id="185" name="Google Shape;185;p29"/>
          <p:cNvSpPr txBox="1"/>
          <p:nvPr>
            <p:ph idx="4" type="subTitle"/>
          </p:nvPr>
        </p:nvSpPr>
        <p:spPr>
          <a:xfrm>
            <a:off x="983385" y="3445325"/>
            <a:ext cx="2160000" cy="7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6" name="Google Shape;186;p29"/>
          <p:cNvSpPr txBox="1"/>
          <p:nvPr>
            <p:ph idx="5" type="subTitle"/>
          </p:nvPr>
        </p:nvSpPr>
        <p:spPr>
          <a:xfrm>
            <a:off x="6000624" y="1515025"/>
            <a:ext cx="2160000" cy="3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Unna"/>
              <a:buNone/>
              <a:defRPr sz="2400">
                <a:latin typeface="Unna"/>
                <a:ea typeface="Unna"/>
                <a:cs typeface="Unna"/>
                <a:sym typeface="Unna"/>
              </a:defRPr>
            </a:lvl1pPr>
            <a:lvl2pPr lvl="1" rtl="0" algn="ctr">
              <a:lnSpc>
                <a:spcPct val="100000"/>
              </a:lnSpc>
              <a:spcBef>
                <a:spcPts val="0"/>
              </a:spcBef>
              <a:spcAft>
                <a:spcPts val="0"/>
              </a:spcAft>
              <a:buSzPts val="2400"/>
              <a:buFont typeface="Unna"/>
              <a:buNone/>
              <a:defRPr sz="2400">
                <a:latin typeface="Unna"/>
                <a:ea typeface="Unna"/>
                <a:cs typeface="Unna"/>
                <a:sym typeface="Unna"/>
              </a:defRPr>
            </a:lvl2pPr>
            <a:lvl3pPr lvl="2" rtl="0" algn="ctr">
              <a:lnSpc>
                <a:spcPct val="100000"/>
              </a:lnSpc>
              <a:spcBef>
                <a:spcPts val="0"/>
              </a:spcBef>
              <a:spcAft>
                <a:spcPts val="0"/>
              </a:spcAft>
              <a:buSzPts val="2400"/>
              <a:buFont typeface="Unna"/>
              <a:buNone/>
              <a:defRPr sz="2400">
                <a:latin typeface="Unna"/>
                <a:ea typeface="Unna"/>
                <a:cs typeface="Unna"/>
                <a:sym typeface="Unna"/>
              </a:defRPr>
            </a:lvl3pPr>
            <a:lvl4pPr lvl="3" rtl="0" algn="ctr">
              <a:lnSpc>
                <a:spcPct val="100000"/>
              </a:lnSpc>
              <a:spcBef>
                <a:spcPts val="0"/>
              </a:spcBef>
              <a:spcAft>
                <a:spcPts val="0"/>
              </a:spcAft>
              <a:buSzPts val="2400"/>
              <a:buFont typeface="Unna"/>
              <a:buNone/>
              <a:defRPr sz="2400">
                <a:latin typeface="Unna"/>
                <a:ea typeface="Unna"/>
                <a:cs typeface="Unna"/>
                <a:sym typeface="Unna"/>
              </a:defRPr>
            </a:lvl4pPr>
            <a:lvl5pPr lvl="4" rtl="0" algn="ctr">
              <a:lnSpc>
                <a:spcPct val="100000"/>
              </a:lnSpc>
              <a:spcBef>
                <a:spcPts val="0"/>
              </a:spcBef>
              <a:spcAft>
                <a:spcPts val="0"/>
              </a:spcAft>
              <a:buSzPts val="2400"/>
              <a:buFont typeface="Unna"/>
              <a:buNone/>
              <a:defRPr sz="2400">
                <a:latin typeface="Unna"/>
                <a:ea typeface="Unna"/>
                <a:cs typeface="Unna"/>
                <a:sym typeface="Unna"/>
              </a:defRPr>
            </a:lvl5pPr>
            <a:lvl6pPr lvl="5" rtl="0" algn="ctr">
              <a:lnSpc>
                <a:spcPct val="100000"/>
              </a:lnSpc>
              <a:spcBef>
                <a:spcPts val="0"/>
              </a:spcBef>
              <a:spcAft>
                <a:spcPts val="0"/>
              </a:spcAft>
              <a:buSzPts val="2400"/>
              <a:buFont typeface="Unna"/>
              <a:buNone/>
              <a:defRPr sz="2400">
                <a:latin typeface="Unna"/>
                <a:ea typeface="Unna"/>
                <a:cs typeface="Unna"/>
                <a:sym typeface="Unna"/>
              </a:defRPr>
            </a:lvl6pPr>
            <a:lvl7pPr lvl="6" rtl="0" algn="ctr">
              <a:lnSpc>
                <a:spcPct val="100000"/>
              </a:lnSpc>
              <a:spcBef>
                <a:spcPts val="0"/>
              </a:spcBef>
              <a:spcAft>
                <a:spcPts val="0"/>
              </a:spcAft>
              <a:buSzPts val="2400"/>
              <a:buFont typeface="Unna"/>
              <a:buNone/>
              <a:defRPr sz="2400">
                <a:latin typeface="Unna"/>
                <a:ea typeface="Unna"/>
                <a:cs typeface="Unna"/>
                <a:sym typeface="Unna"/>
              </a:defRPr>
            </a:lvl7pPr>
            <a:lvl8pPr lvl="7" rtl="0" algn="ctr">
              <a:lnSpc>
                <a:spcPct val="100000"/>
              </a:lnSpc>
              <a:spcBef>
                <a:spcPts val="0"/>
              </a:spcBef>
              <a:spcAft>
                <a:spcPts val="0"/>
              </a:spcAft>
              <a:buSzPts val="2400"/>
              <a:buFont typeface="Unna"/>
              <a:buNone/>
              <a:defRPr sz="2400">
                <a:latin typeface="Unna"/>
                <a:ea typeface="Unna"/>
                <a:cs typeface="Unna"/>
                <a:sym typeface="Unna"/>
              </a:defRPr>
            </a:lvl8pPr>
            <a:lvl9pPr lvl="8" rtl="0" algn="ctr">
              <a:lnSpc>
                <a:spcPct val="100000"/>
              </a:lnSpc>
              <a:spcBef>
                <a:spcPts val="0"/>
              </a:spcBef>
              <a:spcAft>
                <a:spcPts val="0"/>
              </a:spcAft>
              <a:buSzPts val="2400"/>
              <a:buFont typeface="Unna"/>
              <a:buNone/>
              <a:defRPr sz="2400">
                <a:latin typeface="Unna"/>
                <a:ea typeface="Unna"/>
                <a:cs typeface="Unna"/>
                <a:sym typeface="Unna"/>
              </a:defRPr>
            </a:lvl9pPr>
          </a:lstStyle>
          <a:p/>
        </p:txBody>
      </p:sp>
      <p:sp>
        <p:nvSpPr>
          <p:cNvPr id="187" name="Google Shape;187;p29"/>
          <p:cNvSpPr txBox="1"/>
          <p:nvPr>
            <p:ph idx="6" type="subTitle"/>
          </p:nvPr>
        </p:nvSpPr>
        <p:spPr>
          <a:xfrm>
            <a:off x="6000635" y="1923500"/>
            <a:ext cx="2160000" cy="7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8" name="Google Shape;188;p29"/>
          <p:cNvSpPr txBox="1"/>
          <p:nvPr>
            <p:ph idx="7" type="subTitle"/>
          </p:nvPr>
        </p:nvSpPr>
        <p:spPr>
          <a:xfrm>
            <a:off x="6000624" y="3036850"/>
            <a:ext cx="2160000" cy="3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Unna"/>
              <a:buNone/>
              <a:defRPr sz="2400">
                <a:latin typeface="Unna"/>
                <a:ea typeface="Unna"/>
                <a:cs typeface="Unna"/>
                <a:sym typeface="Unna"/>
              </a:defRPr>
            </a:lvl1pPr>
            <a:lvl2pPr lvl="1" rtl="0" algn="ctr">
              <a:lnSpc>
                <a:spcPct val="100000"/>
              </a:lnSpc>
              <a:spcBef>
                <a:spcPts val="0"/>
              </a:spcBef>
              <a:spcAft>
                <a:spcPts val="0"/>
              </a:spcAft>
              <a:buSzPts val="2400"/>
              <a:buFont typeface="Unna"/>
              <a:buNone/>
              <a:defRPr sz="2400">
                <a:latin typeface="Unna"/>
                <a:ea typeface="Unna"/>
                <a:cs typeface="Unna"/>
                <a:sym typeface="Unna"/>
              </a:defRPr>
            </a:lvl2pPr>
            <a:lvl3pPr lvl="2" rtl="0" algn="ctr">
              <a:lnSpc>
                <a:spcPct val="100000"/>
              </a:lnSpc>
              <a:spcBef>
                <a:spcPts val="0"/>
              </a:spcBef>
              <a:spcAft>
                <a:spcPts val="0"/>
              </a:spcAft>
              <a:buSzPts val="2400"/>
              <a:buFont typeface="Unna"/>
              <a:buNone/>
              <a:defRPr sz="2400">
                <a:latin typeface="Unna"/>
                <a:ea typeface="Unna"/>
                <a:cs typeface="Unna"/>
                <a:sym typeface="Unna"/>
              </a:defRPr>
            </a:lvl3pPr>
            <a:lvl4pPr lvl="3" rtl="0" algn="ctr">
              <a:lnSpc>
                <a:spcPct val="100000"/>
              </a:lnSpc>
              <a:spcBef>
                <a:spcPts val="0"/>
              </a:spcBef>
              <a:spcAft>
                <a:spcPts val="0"/>
              </a:spcAft>
              <a:buSzPts val="2400"/>
              <a:buFont typeface="Unna"/>
              <a:buNone/>
              <a:defRPr sz="2400">
                <a:latin typeface="Unna"/>
                <a:ea typeface="Unna"/>
                <a:cs typeface="Unna"/>
                <a:sym typeface="Unna"/>
              </a:defRPr>
            </a:lvl4pPr>
            <a:lvl5pPr lvl="4" rtl="0" algn="ctr">
              <a:lnSpc>
                <a:spcPct val="100000"/>
              </a:lnSpc>
              <a:spcBef>
                <a:spcPts val="0"/>
              </a:spcBef>
              <a:spcAft>
                <a:spcPts val="0"/>
              </a:spcAft>
              <a:buSzPts val="2400"/>
              <a:buFont typeface="Unna"/>
              <a:buNone/>
              <a:defRPr sz="2400">
                <a:latin typeface="Unna"/>
                <a:ea typeface="Unna"/>
                <a:cs typeface="Unna"/>
                <a:sym typeface="Unna"/>
              </a:defRPr>
            </a:lvl5pPr>
            <a:lvl6pPr lvl="5" rtl="0" algn="ctr">
              <a:lnSpc>
                <a:spcPct val="100000"/>
              </a:lnSpc>
              <a:spcBef>
                <a:spcPts val="0"/>
              </a:spcBef>
              <a:spcAft>
                <a:spcPts val="0"/>
              </a:spcAft>
              <a:buSzPts val="2400"/>
              <a:buFont typeface="Unna"/>
              <a:buNone/>
              <a:defRPr sz="2400">
                <a:latin typeface="Unna"/>
                <a:ea typeface="Unna"/>
                <a:cs typeface="Unna"/>
                <a:sym typeface="Unna"/>
              </a:defRPr>
            </a:lvl6pPr>
            <a:lvl7pPr lvl="6" rtl="0" algn="ctr">
              <a:lnSpc>
                <a:spcPct val="100000"/>
              </a:lnSpc>
              <a:spcBef>
                <a:spcPts val="0"/>
              </a:spcBef>
              <a:spcAft>
                <a:spcPts val="0"/>
              </a:spcAft>
              <a:buSzPts val="2400"/>
              <a:buFont typeface="Unna"/>
              <a:buNone/>
              <a:defRPr sz="2400">
                <a:latin typeface="Unna"/>
                <a:ea typeface="Unna"/>
                <a:cs typeface="Unna"/>
                <a:sym typeface="Unna"/>
              </a:defRPr>
            </a:lvl7pPr>
            <a:lvl8pPr lvl="7" rtl="0" algn="ctr">
              <a:lnSpc>
                <a:spcPct val="100000"/>
              </a:lnSpc>
              <a:spcBef>
                <a:spcPts val="0"/>
              </a:spcBef>
              <a:spcAft>
                <a:spcPts val="0"/>
              </a:spcAft>
              <a:buSzPts val="2400"/>
              <a:buFont typeface="Unna"/>
              <a:buNone/>
              <a:defRPr sz="2400">
                <a:latin typeface="Unna"/>
                <a:ea typeface="Unna"/>
                <a:cs typeface="Unna"/>
                <a:sym typeface="Unna"/>
              </a:defRPr>
            </a:lvl8pPr>
            <a:lvl9pPr lvl="8" rtl="0" algn="ctr">
              <a:lnSpc>
                <a:spcPct val="100000"/>
              </a:lnSpc>
              <a:spcBef>
                <a:spcPts val="0"/>
              </a:spcBef>
              <a:spcAft>
                <a:spcPts val="0"/>
              </a:spcAft>
              <a:buSzPts val="2400"/>
              <a:buFont typeface="Unna"/>
              <a:buNone/>
              <a:defRPr sz="2400">
                <a:latin typeface="Unna"/>
                <a:ea typeface="Unna"/>
                <a:cs typeface="Unna"/>
                <a:sym typeface="Unna"/>
              </a:defRPr>
            </a:lvl9pPr>
          </a:lstStyle>
          <a:p/>
        </p:txBody>
      </p:sp>
      <p:sp>
        <p:nvSpPr>
          <p:cNvPr id="189" name="Google Shape;189;p29"/>
          <p:cNvSpPr txBox="1"/>
          <p:nvPr>
            <p:ph idx="8" type="subTitle"/>
          </p:nvPr>
        </p:nvSpPr>
        <p:spPr>
          <a:xfrm>
            <a:off x="6000635" y="3445325"/>
            <a:ext cx="2160000" cy="7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0" name="Google Shape;190;p29"/>
          <p:cNvSpPr txBox="1"/>
          <p:nvPr>
            <p:ph idx="9" type="subTitle"/>
          </p:nvPr>
        </p:nvSpPr>
        <p:spPr>
          <a:xfrm>
            <a:off x="3491999" y="1515025"/>
            <a:ext cx="2160000" cy="3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Unna"/>
              <a:buNone/>
              <a:defRPr sz="2400">
                <a:latin typeface="Unna"/>
                <a:ea typeface="Unna"/>
                <a:cs typeface="Unna"/>
                <a:sym typeface="Unna"/>
              </a:defRPr>
            </a:lvl1pPr>
            <a:lvl2pPr lvl="1" rtl="0" algn="ctr">
              <a:lnSpc>
                <a:spcPct val="100000"/>
              </a:lnSpc>
              <a:spcBef>
                <a:spcPts val="0"/>
              </a:spcBef>
              <a:spcAft>
                <a:spcPts val="0"/>
              </a:spcAft>
              <a:buSzPts val="2400"/>
              <a:buFont typeface="Unna"/>
              <a:buNone/>
              <a:defRPr sz="2400">
                <a:latin typeface="Unna"/>
                <a:ea typeface="Unna"/>
                <a:cs typeface="Unna"/>
                <a:sym typeface="Unna"/>
              </a:defRPr>
            </a:lvl2pPr>
            <a:lvl3pPr lvl="2" rtl="0" algn="ctr">
              <a:lnSpc>
                <a:spcPct val="100000"/>
              </a:lnSpc>
              <a:spcBef>
                <a:spcPts val="0"/>
              </a:spcBef>
              <a:spcAft>
                <a:spcPts val="0"/>
              </a:spcAft>
              <a:buSzPts val="2400"/>
              <a:buFont typeface="Unna"/>
              <a:buNone/>
              <a:defRPr sz="2400">
                <a:latin typeface="Unna"/>
                <a:ea typeface="Unna"/>
                <a:cs typeface="Unna"/>
                <a:sym typeface="Unna"/>
              </a:defRPr>
            </a:lvl3pPr>
            <a:lvl4pPr lvl="3" rtl="0" algn="ctr">
              <a:lnSpc>
                <a:spcPct val="100000"/>
              </a:lnSpc>
              <a:spcBef>
                <a:spcPts val="0"/>
              </a:spcBef>
              <a:spcAft>
                <a:spcPts val="0"/>
              </a:spcAft>
              <a:buSzPts val="2400"/>
              <a:buFont typeface="Unna"/>
              <a:buNone/>
              <a:defRPr sz="2400">
                <a:latin typeface="Unna"/>
                <a:ea typeface="Unna"/>
                <a:cs typeface="Unna"/>
                <a:sym typeface="Unna"/>
              </a:defRPr>
            </a:lvl4pPr>
            <a:lvl5pPr lvl="4" rtl="0" algn="ctr">
              <a:lnSpc>
                <a:spcPct val="100000"/>
              </a:lnSpc>
              <a:spcBef>
                <a:spcPts val="0"/>
              </a:spcBef>
              <a:spcAft>
                <a:spcPts val="0"/>
              </a:spcAft>
              <a:buSzPts val="2400"/>
              <a:buFont typeface="Unna"/>
              <a:buNone/>
              <a:defRPr sz="2400">
                <a:latin typeface="Unna"/>
                <a:ea typeface="Unna"/>
                <a:cs typeface="Unna"/>
                <a:sym typeface="Unna"/>
              </a:defRPr>
            </a:lvl5pPr>
            <a:lvl6pPr lvl="5" rtl="0" algn="ctr">
              <a:lnSpc>
                <a:spcPct val="100000"/>
              </a:lnSpc>
              <a:spcBef>
                <a:spcPts val="0"/>
              </a:spcBef>
              <a:spcAft>
                <a:spcPts val="0"/>
              </a:spcAft>
              <a:buSzPts val="2400"/>
              <a:buFont typeface="Unna"/>
              <a:buNone/>
              <a:defRPr sz="2400">
                <a:latin typeface="Unna"/>
                <a:ea typeface="Unna"/>
                <a:cs typeface="Unna"/>
                <a:sym typeface="Unna"/>
              </a:defRPr>
            </a:lvl6pPr>
            <a:lvl7pPr lvl="6" rtl="0" algn="ctr">
              <a:lnSpc>
                <a:spcPct val="100000"/>
              </a:lnSpc>
              <a:spcBef>
                <a:spcPts val="0"/>
              </a:spcBef>
              <a:spcAft>
                <a:spcPts val="0"/>
              </a:spcAft>
              <a:buSzPts val="2400"/>
              <a:buFont typeface="Unna"/>
              <a:buNone/>
              <a:defRPr sz="2400">
                <a:latin typeface="Unna"/>
                <a:ea typeface="Unna"/>
                <a:cs typeface="Unna"/>
                <a:sym typeface="Unna"/>
              </a:defRPr>
            </a:lvl7pPr>
            <a:lvl8pPr lvl="7" rtl="0" algn="ctr">
              <a:lnSpc>
                <a:spcPct val="100000"/>
              </a:lnSpc>
              <a:spcBef>
                <a:spcPts val="0"/>
              </a:spcBef>
              <a:spcAft>
                <a:spcPts val="0"/>
              </a:spcAft>
              <a:buSzPts val="2400"/>
              <a:buFont typeface="Unna"/>
              <a:buNone/>
              <a:defRPr sz="2400">
                <a:latin typeface="Unna"/>
                <a:ea typeface="Unna"/>
                <a:cs typeface="Unna"/>
                <a:sym typeface="Unna"/>
              </a:defRPr>
            </a:lvl8pPr>
            <a:lvl9pPr lvl="8" rtl="0" algn="ctr">
              <a:lnSpc>
                <a:spcPct val="100000"/>
              </a:lnSpc>
              <a:spcBef>
                <a:spcPts val="0"/>
              </a:spcBef>
              <a:spcAft>
                <a:spcPts val="0"/>
              </a:spcAft>
              <a:buSzPts val="2400"/>
              <a:buFont typeface="Unna"/>
              <a:buNone/>
              <a:defRPr sz="2400">
                <a:latin typeface="Unna"/>
                <a:ea typeface="Unna"/>
                <a:cs typeface="Unna"/>
                <a:sym typeface="Unna"/>
              </a:defRPr>
            </a:lvl9pPr>
          </a:lstStyle>
          <a:p/>
        </p:txBody>
      </p:sp>
      <p:sp>
        <p:nvSpPr>
          <p:cNvPr id="191" name="Google Shape;191;p29"/>
          <p:cNvSpPr txBox="1"/>
          <p:nvPr>
            <p:ph idx="13" type="subTitle"/>
          </p:nvPr>
        </p:nvSpPr>
        <p:spPr>
          <a:xfrm>
            <a:off x="3492010" y="1923500"/>
            <a:ext cx="2160000" cy="7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2" name="Google Shape;192;p29"/>
          <p:cNvSpPr txBox="1"/>
          <p:nvPr>
            <p:ph idx="14" type="subTitle"/>
          </p:nvPr>
        </p:nvSpPr>
        <p:spPr>
          <a:xfrm>
            <a:off x="3491999" y="3036850"/>
            <a:ext cx="2160000" cy="3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Unna"/>
              <a:buNone/>
              <a:defRPr sz="2400">
                <a:latin typeface="Unna"/>
                <a:ea typeface="Unna"/>
                <a:cs typeface="Unna"/>
                <a:sym typeface="Unna"/>
              </a:defRPr>
            </a:lvl1pPr>
            <a:lvl2pPr lvl="1" rtl="0" algn="ctr">
              <a:lnSpc>
                <a:spcPct val="100000"/>
              </a:lnSpc>
              <a:spcBef>
                <a:spcPts val="0"/>
              </a:spcBef>
              <a:spcAft>
                <a:spcPts val="0"/>
              </a:spcAft>
              <a:buSzPts val="2400"/>
              <a:buFont typeface="Unna"/>
              <a:buNone/>
              <a:defRPr sz="2400">
                <a:latin typeface="Unna"/>
                <a:ea typeface="Unna"/>
                <a:cs typeface="Unna"/>
                <a:sym typeface="Unna"/>
              </a:defRPr>
            </a:lvl2pPr>
            <a:lvl3pPr lvl="2" rtl="0" algn="ctr">
              <a:lnSpc>
                <a:spcPct val="100000"/>
              </a:lnSpc>
              <a:spcBef>
                <a:spcPts val="0"/>
              </a:spcBef>
              <a:spcAft>
                <a:spcPts val="0"/>
              </a:spcAft>
              <a:buSzPts val="2400"/>
              <a:buFont typeface="Unna"/>
              <a:buNone/>
              <a:defRPr sz="2400">
                <a:latin typeface="Unna"/>
                <a:ea typeface="Unna"/>
                <a:cs typeface="Unna"/>
                <a:sym typeface="Unna"/>
              </a:defRPr>
            </a:lvl3pPr>
            <a:lvl4pPr lvl="3" rtl="0" algn="ctr">
              <a:lnSpc>
                <a:spcPct val="100000"/>
              </a:lnSpc>
              <a:spcBef>
                <a:spcPts val="0"/>
              </a:spcBef>
              <a:spcAft>
                <a:spcPts val="0"/>
              </a:spcAft>
              <a:buSzPts val="2400"/>
              <a:buFont typeface="Unna"/>
              <a:buNone/>
              <a:defRPr sz="2400">
                <a:latin typeface="Unna"/>
                <a:ea typeface="Unna"/>
                <a:cs typeface="Unna"/>
                <a:sym typeface="Unna"/>
              </a:defRPr>
            </a:lvl4pPr>
            <a:lvl5pPr lvl="4" rtl="0" algn="ctr">
              <a:lnSpc>
                <a:spcPct val="100000"/>
              </a:lnSpc>
              <a:spcBef>
                <a:spcPts val="0"/>
              </a:spcBef>
              <a:spcAft>
                <a:spcPts val="0"/>
              </a:spcAft>
              <a:buSzPts val="2400"/>
              <a:buFont typeface="Unna"/>
              <a:buNone/>
              <a:defRPr sz="2400">
                <a:latin typeface="Unna"/>
                <a:ea typeface="Unna"/>
                <a:cs typeface="Unna"/>
                <a:sym typeface="Unna"/>
              </a:defRPr>
            </a:lvl5pPr>
            <a:lvl6pPr lvl="5" rtl="0" algn="ctr">
              <a:lnSpc>
                <a:spcPct val="100000"/>
              </a:lnSpc>
              <a:spcBef>
                <a:spcPts val="0"/>
              </a:spcBef>
              <a:spcAft>
                <a:spcPts val="0"/>
              </a:spcAft>
              <a:buSzPts val="2400"/>
              <a:buFont typeface="Unna"/>
              <a:buNone/>
              <a:defRPr sz="2400">
                <a:latin typeface="Unna"/>
                <a:ea typeface="Unna"/>
                <a:cs typeface="Unna"/>
                <a:sym typeface="Unna"/>
              </a:defRPr>
            </a:lvl6pPr>
            <a:lvl7pPr lvl="6" rtl="0" algn="ctr">
              <a:lnSpc>
                <a:spcPct val="100000"/>
              </a:lnSpc>
              <a:spcBef>
                <a:spcPts val="0"/>
              </a:spcBef>
              <a:spcAft>
                <a:spcPts val="0"/>
              </a:spcAft>
              <a:buSzPts val="2400"/>
              <a:buFont typeface="Unna"/>
              <a:buNone/>
              <a:defRPr sz="2400">
                <a:latin typeface="Unna"/>
                <a:ea typeface="Unna"/>
                <a:cs typeface="Unna"/>
                <a:sym typeface="Unna"/>
              </a:defRPr>
            </a:lvl7pPr>
            <a:lvl8pPr lvl="7" rtl="0" algn="ctr">
              <a:lnSpc>
                <a:spcPct val="100000"/>
              </a:lnSpc>
              <a:spcBef>
                <a:spcPts val="0"/>
              </a:spcBef>
              <a:spcAft>
                <a:spcPts val="0"/>
              </a:spcAft>
              <a:buSzPts val="2400"/>
              <a:buFont typeface="Unna"/>
              <a:buNone/>
              <a:defRPr sz="2400">
                <a:latin typeface="Unna"/>
                <a:ea typeface="Unna"/>
                <a:cs typeface="Unna"/>
                <a:sym typeface="Unna"/>
              </a:defRPr>
            </a:lvl8pPr>
            <a:lvl9pPr lvl="8" rtl="0" algn="ctr">
              <a:lnSpc>
                <a:spcPct val="100000"/>
              </a:lnSpc>
              <a:spcBef>
                <a:spcPts val="0"/>
              </a:spcBef>
              <a:spcAft>
                <a:spcPts val="0"/>
              </a:spcAft>
              <a:buSzPts val="2400"/>
              <a:buFont typeface="Unna"/>
              <a:buNone/>
              <a:defRPr sz="2400">
                <a:latin typeface="Unna"/>
                <a:ea typeface="Unna"/>
                <a:cs typeface="Unna"/>
                <a:sym typeface="Unna"/>
              </a:defRPr>
            </a:lvl9pPr>
          </a:lstStyle>
          <a:p/>
        </p:txBody>
      </p:sp>
      <p:sp>
        <p:nvSpPr>
          <p:cNvPr id="193" name="Google Shape;193;p29"/>
          <p:cNvSpPr txBox="1"/>
          <p:nvPr>
            <p:ph idx="15" type="subTitle"/>
          </p:nvPr>
        </p:nvSpPr>
        <p:spPr>
          <a:xfrm>
            <a:off x="3492010" y="3445325"/>
            <a:ext cx="2160000" cy="7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bg>
      <p:bgPr>
        <a:solidFill>
          <a:schemeClr val="dk1"/>
        </a:solidFill>
      </p:bgPr>
    </p:bg>
    <p:spTree>
      <p:nvGrpSpPr>
        <p:cNvPr id="194" name="Shape 194"/>
        <p:cNvGrpSpPr/>
        <p:nvPr/>
      </p:nvGrpSpPr>
      <p:grpSpPr>
        <a:xfrm>
          <a:off x="0" y="0"/>
          <a:ext cx="0" cy="0"/>
          <a:chOff x="0" y="0"/>
          <a:chExt cx="0" cy="0"/>
        </a:xfrm>
      </p:grpSpPr>
      <p:pic>
        <p:nvPicPr>
          <p:cNvPr id="195" name="Google Shape;195;p30"/>
          <p:cNvPicPr preferRelativeResize="0"/>
          <p:nvPr/>
        </p:nvPicPr>
        <p:blipFill>
          <a:blip r:embed="rId2">
            <a:alphaModFix/>
          </a:blip>
          <a:stretch>
            <a:fillRect/>
          </a:stretch>
        </p:blipFill>
        <p:spPr>
          <a:xfrm>
            <a:off x="-27538" y="-28787"/>
            <a:ext cx="9199075" cy="5201074"/>
          </a:xfrm>
          <a:prstGeom prst="rect">
            <a:avLst/>
          </a:prstGeom>
          <a:noFill/>
          <a:ln>
            <a:noFill/>
          </a:ln>
        </p:spPr>
      </p:pic>
      <p:pic>
        <p:nvPicPr>
          <p:cNvPr id="196" name="Google Shape;196;p30"/>
          <p:cNvPicPr preferRelativeResize="0"/>
          <p:nvPr/>
        </p:nvPicPr>
        <p:blipFill rotWithShape="1">
          <a:blip r:embed="rId3">
            <a:alphaModFix/>
          </a:blip>
          <a:srcRect b="0" l="0" r="0" t="0"/>
          <a:stretch/>
        </p:blipFill>
        <p:spPr>
          <a:xfrm>
            <a:off x="-36599" y="-36550"/>
            <a:ext cx="9217198" cy="5216599"/>
          </a:xfrm>
          <a:prstGeom prst="rect">
            <a:avLst/>
          </a:prstGeom>
          <a:noFill/>
          <a:ln>
            <a:noFill/>
          </a:ln>
        </p:spPr>
      </p:pic>
      <p:sp>
        <p:nvSpPr>
          <p:cNvPr id="197" name="Google Shape;197;p30"/>
          <p:cNvSpPr txBox="1"/>
          <p:nvPr>
            <p:ph type="title"/>
          </p:nvPr>
        </p:nvSpPr>
        <p:spPr>
          <a:xfrm>
            <a:off x="2629200" y="802676"/>
            <a:ext cx="3885600" cy="6930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198" name="Google Shape;198;p30"/>
          <p:cNvSpPr txBox="1"/>
          <p:nvPr>
            <p:ph idx="1" type="subTitle"/>
          </p:nvPr>
        </p:nvSpPr>
        <p:spPr>
          <a:xfrm>
            <a:off x="2629200" y="2374125"/>
            <a:ext cx="3885600" cy="87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Raleway Medium"/>
              <a:buNone/>
              <a:defRPr sz="1600">
                <a:latin typeface="Raleway Medium"/>
                <a:ea typeface="Raleway Medium"/>
                <a:cs typeface="Raleway Medium"/>
                <a:sym typeface="Raleway Medium"/>
              </a:defRPr>
            </a:lvl1pPr>
            <a:lvl2pPr lvl="1" rtl="0" algn="ctr">
              <a:lnSpc>
                <a:spcPct val="100000"/>
              </a:lnSpc>
              <a:spcBef>
                <a:spcPts val="0"/>
              </a:spcBef>
              <a:spcAft>
                <a:spcPts val="0"/>
              </a:spcAft>
              <a:buSzPts val="1600"/>
              <a:buFont typeface="Raleway Medium"/>
              <a:buNone/>
              <a:defRPr sz="1600">
                <a:latin typeface="Raleway Medium"/>
                <a:ea typeface="Raleway Medium"/>
                <a:cs typeface="Raleway Medium"/>
                <a:sym typeface="Raleway Medium"/>
              </a:defRPr>
            </a:lvl2pPr>
            <a:lvl3pPr lvl="2" rtl="0" algn="ctr">
              <a:lnSpc>
                <a:spcPct val="100000"/>
              </a:lnSpc>
              <a:spcBef>
                <a:spcPts val="0"/>
              </a:spcBef>
              <a:spcAft>
                <a:spcPts val="0"/>
              </a:spcAft>
              <a:buSzPts val="1600"/>
              <a:buFont typeface="Raleway Medium"/>
              <a:buNone/>
              <a:defRPr sz="1600">
                <a:latin typeface="Raleway Medium"/>
                <a:ea typeface="Raleway Medium"/>
                <a:cs typeface="Raleway Medium"/>
                <a:sym typeface="Raleway Medium"/>
              </a:defRPr>
            </a:lvl3pPr>
            <a:lvl4pPr lvl="3" rtl="0" algn="ctr">
              <a:lnSpc>
                <a:spcPct val="100000"/>
              </a:lnSpc>
              <a:spcBef>
                <a:spcPts val="0"/>
              </a:spcBef>
              <a:spcAft>
                <a:spcPts val="0"/>
              </a:spcAft>
              <a:buSzPts val="1600"/>
              <a:buFont typeface="Raleway Medium"/>
              <a:buNone/>
              <a:defRPr sz="1600">
                <a:latin typeface="Raleway Medium"/>
                <a:ea typeface="Raleway Medium"/>
                <a:cs typeface="Raleway Medium"/>
                <a:sym typeface="Raleway Medium"/>
              </a:defRPr>
            </a:lvl4pPr>
            <a:lvl5pPr lvl="4" rtl="0" algn="ctr">
              <a:lnSpc>
                <a:spcPct val="100000"/>
              </a:lnSpc>
              <a:spcBef>
                <a:spcPts val="0"/>
              </a:spcBef>
              <a:spcAft>
                <a:spcPts val="0"/>
              </a:spcAft>
              <a:buSzPts val="1600"/>
              <a:buFont typeface="Raleway Medium"/>
              <a:buNone/>
              <a:defRPr sz="1600">
                <a:latin typeface="Raleway Medium"/>
                <a:ea typeface="Raleway Medium"/>
                <a:cs typeface="Raleway Medium"/>
                <a:sym typeface="Raleway Medium"/>
              </a:defRPr>
            </a:lvl5pPr>
            <a:lvl6pPr lvl="5" rtl="0" algn="ctr">
              <a:lnSpc>
                <a:spcPct val="100000"/>
              </a:lnSpc>
              <a:spcBef>
                <a:spcPts val="0"/>
              </a:spcBef>
              <a:spcAft>
                <a:spcPts val="0"/>
              </a:spcAft>
              <a:buSzPts val="1600"/>
              <a:buFont typeface="Raleway Medium"/>
              <a:buNone/>
              <a:defRPr sz="1600">
                <a:latin typeface="Raleway Medium"/>
                <a:ea typeface="Raleway Medium"/>
                <a:cs typeface="Raleway Medium"/>
                <a:sym typeface="Raleway Medium"/>
              </a:defRPr>
            </a:lvl6pPr>
            <a:lvl7pPr lvl="6" rtl="0" algn="ctr">
              <a:lnSpc>
                <a:spcPct val="100000"/>
              </a:lnSpc>
              <a:spcBef>
                <a:spcPts val="0"/>
              </a:spcBef>
              <a:spcAft>
                <a:spcPts val="0"/>
              </a:spcAft>
              <a:buSzPts val="1600"/>
              <a:buFont typeface="Raleway Medium"/>
              <a:buNone/>
              <a:defRPr sz="1600">
                <a:latin typeface="Raleway Medium"/>
                <a:ea typeface="Raleway Medium"/>
                <a:cs typeface="Raleway Medium"/>
                <a:sym typeface="Raleway Medium"/>
              </a:defRPr>
            </a:lvl7pPr>
            <a:lvl8pPr lvl="7" rtl="0" algn="ctr">
              <a:lnSpc>
                <a:spcPct val="100000"/>
              </a:lnSpc>
              <a:spcBef>
                <a:spcPts val="0"/>
              </a:spcBef>
              <a:spcAft>
                <a:spcPts val="0"/>
              </a:spcAft>
              <a:buSzPts val="1600"/>
              <a:buFont typeface="Raleway Medium"/>
              <a:buNone/>
              <a:defRPr sz="1600">
                <a:latin typeface="Raleway Medium"/>
                <a:ea typeface="Raleway Medium"/>
                <a:cs typeface="Raleway Medium"/>
                <a:sym typeface="Raleway Medium"/>
              </a:defRPr>
            </a:lvl8pPr>
            <a:lvl9pPr lvl="8" rtl="0" algn="ctr">
              <a:lnSpc>
                <a:spcPct val="100000"/>
              </a:lnSpc>
              <a:spcBef>
                <a:spcPts val="0"/>
              </a:spcBef>
              <a:spcAft>
                <a:spcPts val="0"/>
              </a:spcAft>
              <a:buSzPts val="1600"/>
              <a:buFont typeface="Raleway Medium"/>
              <a:buNone/>
              <a:defRPr sz="1600">
                <a:latin typeface="Raleway Medium"/>
                <a:ea typeface="Raleway Medium"/>
                <a:cs typeface="Raleway Medium"/>
                <a:sym typeface="Raleway Medium"/>
              </a:defRPr>
            </a:lvl9pPr>
          </a:lstStyle>
          <a:p/>
        </p:txBody>
      </p:sp>
      <p:sp>
        <p:nvSpPr>
          <p:cNvPr id="199" name="Google Shape;199;p30"/>
          <p:cNvSpPr txBox="1"/>
          <p:nvPr/>
        </p:nvSpPr>
        <p:spPr>
          <a:xfrm>
            <a:off x="2629200" y="3359150"/>
            <a:ext cx="3885600" cy="618000"/>
          </a:xfrm>
          <a:prstGeom prst="rect">
            <a:avLst/>
          </a:prstGeom>
          <a:noFill/>
          <a:ln>
            <a:noFill/>
          </a:ln>
        </p:spPr>
        <p:txBody>
          <a:bodyPr anchorCtr="0" anchor="ctr" bIns="129525" lIns="129525" spcFirstLastPara="1" rIns="129525" wrap="square" tIns="129525">
            <a:noAutofit/>
          </a:bodyPr>
          <a:lstStyle/>
          <a:p>
            <a:pPr indent="0" lvl="0" marL="0" rtl="0" algn="ctr">
              <a:lnSpc>
                <a:spcPct val="100000"/>
              </a:lnSpc>
              <a:spcBef>
                <a:spcPts val="0"/>
              </a:spcBef>
              <a:spcAft>
                <a:spcPts val="0"/>
              </a:spcAft>
              <a:buSzPts val="1018"/>
              <a:buNone/>
            </a:pPr>
            <a:r>
              <a:rPr lang="en" sz="1200">
                <a:solidFill>
                  <a:schemeClr val="dk1"/>
                </a:solidFill>
                <a:latin typeface="Raleway"/>
                <a:ea typeface="Raleway"/>
                <a:cs typeface="Raleway"/>
                <a:sym typeface="Raleway"/>
              </a:rPr>
              <a:t>Credits: This presentation template was created by </a:t>
            </a:r>
            <a:r>
              <a:rPr lang="en" sz="1200">
                <a:solidFill>
                  <a:schemeClr val="dk1"/>
                </a:solidFill>
                <a:uFill>
                  <a:noFill/>
                </a:uFill>
                <a:latin typeface="Raleway SemiBold"/>
                <a:ea typeface="Raleway SemiBold"/>
                <a:cs typeface="Raleway SemiBold"/>
                <a:sym typeface="Raleway SemiBold"/>
                <a:hlinkClick r:id="rId4">
                  <a:extLst>
                    <a:ext uri="{A12FA001-AC4F-418D-AE19-62706E023703}">
                      <ahyp:hlinkClr val="tx"/>
                    </a:ext>
                  </a:extLst>
                </a:hlinkClick>
              </a:rPr>
              <a:t>Slidesgo</a:t>
            </a:r>
            <a:r>
              <a:rPr lang="en" sz="1200">
                <a:solidFill>
                  <a:schemeClr val="dk1"/>
                </a:solidFill>
                <a:latin typeface="Raleway"/>
                <a:ea typeface="Raleway"/>
                <a:cs typeface="Raleway"/>
                <a:sym typeface="Raleway"/>
              </a:rPr>
              <a:t>, including icons by </a:t>
            </a:r>
            <a:r>
              <a:rPr lang="en" sz="1200">
                <a:solidFill>
                  <a:schemeClr val="dk1"/>
                </a:solidFill>
                <a:uFill>
                  <a:noFill/>
                </a:uFill>
                <a:latin typeface="Raleway SemiBold"/>
                <a:ea typeface="Raleway SemiBold"/>
                <a:cs typeface="Raleway SemiBold"/>
                <a:sym typeface="Raleway SemiBold"/>
                <a:hlinkClick r:id="rId5">
                  <a:extLst>
                    <a:ext uri="{A12FA001-AC4F-418D-AE19-62706E023703}">
                      <ahyp:hlinkClr val="tx"/>
                    </a:ext>
                  </a:extLst>
                </a:hlinkClick>
              </a:rPr>
              <a:t>Flaticon</a:t>
            </a:r>
            <a:r>
              <a:rPr lang="en" sz="1200">
                <a:solidFill>
                  <a:schemeClr val="dk1"/>
                </a:solidFill>
                <a:latin typeface="Raleway"/>
                <a:ea typeface="Raleway"/>
                <a:cs typeface="Raleway"/>
                <a:sym typeface="Raleway"/>
              </a:rPr>
              <a:t>, and infographics &amp; images by </a:t>
            </a:r>
            <a:r>
              <a:rPr lang="en" sz="1200">
                <a:solidFill>
                  <a:schemeClr val="dk1"/>
                </a:solidFill>
                <a:uFill>
                  <a:noFill/>
                </a:uFill>
                <a:latin typeface="Raleway SemiBold"/>
                <a:ea typeface="Raleway SemiBold"/>
                <a:cs typeface="Raleway SemiBold"/>
                <a:sym typeface="Raleway SemiBold"/>
                <a:hlinkClick r:id="rId6">
                  <a:extLst>
                    <a:ext uri="{A12FA001-AC4F-418D-AE19-62706E023703}">
                      <ahyp:hlinkClr val="tx"/>
                    </a:ext>
                  </a:extLst>
                </a:hlinkClick>
              </a:rPr>
              <a:t>Freepik</a:t>
            </a:r>
            <a:endParaRPr sz="1200">
              <a:solidFill>
                <a:schemeClr val="dk1"/>
              </a:solidFill>
              <a:latin typeface="Raleway"/>
              <a:ea typeface="Raleway"/>
              <a:cs typeface="Raleway"/>
              <a:sym typeface="Raleway"/>
            </a:endParaRPr>
          </a:p>
        </p:txBody>
      </p:sp>
      <p:sp>
        <p:nvSpPr>
          <p:cNvPr id="200" name="Google Shape;200;p30"/>
          <p:cNvSpPr txBox="1"/>
          <p:nvPr>
            <p:ph idx="2" type="subTitle"/>
          </p:nvPr>
        </p:nvSpPr>
        <p:spPr>
          <a:xfrm>
            <a:off x="2629200" y="4084675"/>
            <a:ext cx="3885600" cy="27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Font typeface="Raleway Medium"/>
              <a:buNone/>
              <a:defRPr sz="1200">
                <a:latin typeface="Raleway Medium"/>
                <a:ea typeface="Raleway Medium"/>
                <a:cs typeface="Raleway Medium"/>
                <a:sym typeface="Raleway Medium"/>
              </a:defRPr>
            </a:lvl1pPr>
            <a:lvl2pPr lvl="1" rtl="0" algn="ctr">
              <a:lnSpc>
                <a:spcPct val="100000"/>
              </a:lnSpc>
              <a:spcBef>
                <a:spcPts val="0"/>
              </a:spcBef>
              <a:spcAft>
                <a:spcPts val="0"/>
              </a:spcAft>
              <a:buSzPts val="1200"/>
              <a:buFont typeface="Raleway Medium"/>
              <a:buNone/>
              <a:defRPr sz="1200">
                <a:latin typeface="Raleway Medium"/>
                <a:ea typeface="Raleway Medium"/>
                <a:cs typeface="Raleway Medium"/>
                <a:sym typeface="Raleway Medium"/>
              </a:defRPr>
            </a:lvl2pPr>
            <a:lvl3pPr lvl="2" rtl="0" algn="ctr">
              <a:lnSpc>
                <a:spcPct val="100000"/>
              </a:lnSpc>
              <a:spcBef>
                <a:spcPts val="0"/>
              </a:spcBef>
              <a:spcAft>
                <a:spcPts val="0"/>
              </a:spcAft>
              <a:buSzPts val="1200"/>
              <a:buFont typeface="Raleway Medium"/>
              <a:buNone/>
              <a:defRPr sz="1200">
                <a:latin typeface="Raleway Medium"/>
                <a:ea typeface="Raleway Medium"/>
                <a:cs typeface="Raleway Medium"/>
                <a:sym typeface="Raleway Medium"/>
              </a:defRPr>
            </a:lvl3pPr>
            <a:lvl4pPr lvl="3" rtl="0" algn="ctr">
              <a:lnSpc>
                <a:spcPct val="100000"/>
              </a:lnSpc>
              <a:spcBef>
                <a:spcPts val="0"/>
              </a:spcBef>
              <a:spcAft>
                <a:spcPts val="0"/>
              </a:spcAft>
              <a:buSzPts val="1200"/>
              <a:buFont typeface="Raleway Medium"/>
              <a:buNone/>
              <a:defRPr sz="1200">
                <a:latin typeface="Raleway Medium"/>
                <a:ea typeface="Raleway Medium"/>
                <a:cs typeface="Raleway Medium"/>
                <a:sym typeface="Raleway Medium"/>
              </a:defRPr>
            </a:lvl4pPr>
            <a:lvl5pPr lvl="4" rtl="0" algn="ctr">
              <a:lnSpc>
                <a:spcPct val="100000"/>
              </a:lnSpc>
              <a:spcBef>
                <a:spcPts val="0"/>
              </a:spcBef>
              <a:spcAft>
                <a:spcPts val="0"/>
              </a:spcAft>
              <a:buSzPts val="1200"/>
              <a:buFont typeface="Raleway Medium"/>
              <a:buNone/>
              <a:defRPr sz="1200">
                <a:latin typeface="Raleway Medium"/>
                <a:ea typeface="Raleway Medium"/>
                <a:cs typeface="Raleway Medium"/>
                <a:sym typeface="Raleway Medium"/>
              </a:defRPr>
            </a:lvl5pPr>
            <a:lvl6pPr lvl="5" rtl="0" algn="ctr">
              <a:lnSpc>
                <a:spcPct val="100000"/>
              </a:lnSpc>
              <a:spcBef>
                <a:spcPts val="0"/>
              </a:spcBef>
              <a:spcAft>
                <a:spcPts val="0"/>
              </a:spcAft>
              <a:buSzPts val="1200"/>
              <a:buFont typeface="Raleway Medium"/>
              <a:buNone/>
              <a:defRPr sz="1200">
                <a:latin typeface="Raleway Medium"/>
                <a:ea typeface="Raleway Medium"/>
                <a:cs typeface="Raleway Medium"/>
                <a:sym typeface="Raleway Medium"/>
              </a:defRPr>
            </a:lvl6pPr>
            <a:lvl7pPr lvl="6" rtl="0" algn="ctr">
              <a:lnSpc>
                <a:spcPct val="100000"/>
              </a:lnSpc>
              <a:spcBef>
                <a:spcPts val="0"/>
              </a:spcBef>
              <a:spcAft>
                <a:spcPts val="0"/>
              </a:spcAft>
              <a:buSzPts val="1200"/>
              <a:buFont typeface="Raleway Medium"/>
              <a:buNone/>
              <a:defRPr sz="1200">
                <a:latin typeface="Raleway Medium"/>
                <a:ea typeface="Raleway Medium"/>
                <a:cs typeface="Raleway Medium"/>
                <a:sym typeface="Raleway Medium"/>
              </a:defRPr>
            </a:lvl7pPr>
            <a:lvl8pPr lvl="7" rtl="0" algn="ctr">
              <a:lnSpc>
                <a:spcPct val="100000"/>
              </a:lnSpc>
              <a:spcBef>
                <a:spcPts val="0"/>
              </a:spcBef>
              <a:spcAft>
                <a:spcPts val="0"/>
              </a:spcAft>
              <a:buSzPts val="1200"/>
              <a:buFont typeface="Raleway Medium"/>
              <a:buNone/>
              <a:defRPr sz="1200">
                <a:latin typeface="Raleway Medium"/>
                <a:ea typeface="Raleway Medium"/>
                <a:cs typeface="Raleway Medium"/>
                <a:sym typeface="Raleway Medium"/>
              </a:defRPr>
            </a:lvl8pPr>
            <a:lvl9pPr lvl="8" rtl="0" algn="ctr">
              <a:lnSpc>
                <a:spcPct val="100000"/>
              </a:lnSpc>
              <a:spcBef>
                <a:spcPts val="0"/>
              </a:spcBef>
              <a:spcAft>
                <a:spcPts val="0"/>
              </a:spcAft>
              <a:buSzPts val="1200"/>
              <a:buFont typeface="Raleway Medium"/>
              <a:buNone/>
              <a:defRPr sz="1200">
                <a:latin typeface="Raleway Medium"/>
                <a:ea typeface="Raleway Medium"/>
                <a:cs typeface="Raleway Medium"/>
                <a:sym typeface="Raleway Medium"/>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1"/>
        </a:solidFill>
      </p:bgPr>
    </p:bg>
    <p:spTree>
      <p:nvGrpSpPr>
        <p:cNvPr id="19" name="Shape 19"/>
        <p:cNvGrpSpPr/>
        <p:nvPr/>
      </p:nvGrpSpPr>
      <p:grpSpPr>
        <a:xfrm>
          <a:off x="0" y="0"/>
          <a:ext cx="0" cy="0"/>
          <a:chOff x="0" y="0"/>
          <a:chExt cx="0" cy="0"/>
        </a:xfrm>
      </p:grpSpPr>
      <p:pic>
        <p:nvPicPr>
          <p:cNvPr id="20" name="Google Shape;20;p4"/>
          <p:cNvPicPr preferRelativeResize="0"/>
          <p:nvPr/>
        </p:nvPicPr>
        <p:blipFill>
          <a:blip r:embed="rId2">
            <a:alphaModFix/>
          </a:blip>
          <a:stretch>
            <a:fillRect/>
          </a:stretch>
        </p:blipFill>
        <p:spPr>
          <a:xfrm>
            <a:off x="-27538" y="-28787"/>
            <a:ext cx="9199075" cy="5201074"/>
          </a:xfrm>
          <a:prstGeom prst="rect">
            <a:avLst/>
          </a:prstGeom>
          <a:noFill/>
          <a:ln>
            <a:noFill/>
          </a:ln>
        </p:spPr>
      </p:pic>
      <p:pic>
        <p:nvPicPr>
          <p:cNvPr id="21" name="Google Shape;21;p4"/>
          <p:cNvPicPr preferRelativeResize="0"/>
          <p:nvPr/>
        </p:nvPicPr>
        <p:blipFill rotWithShape="1">
          <a:blip r:embed="rId3">
            <a:alphaModFix/>
          </a:blip>
          <a:srcRect b="0" l="0" r="0" t="0"/>
          <a:stretch/>
        </p:blipFill>
        <p:spPr>
          <a:xfrm>
            <a:off x="-36599" y="-36550"/>
            <a:ext cx="9217198" cy="5216599"/>
          </a:xfrm>
          <a:prstGeom prst="rect">
            <a:avLst/>
          </a:prstGeom>
          <a:noFill/>
          <a:ln>
            <a:noFill/>
          </a:ln>
        </p:spPr>
      </p:pic>
      <p:sp>
        <p:nvSpPr>
          <p:cNvPr id="22" name="Google Shape;22;p4"/>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sp>
        <p:nvSpPr>
          <p:cNvPr id="23" name="Google Shape;23;p4"/>
          <p:cNvSpPr txBox="1"/>
          <p:nvPr>
            <p:ph idx="1" type="body"/>
          </p:nvPr>
        </p:nvSpPr>
        <p:spPr>
          <a:xfrm>
            <a:off x="713250" y="1297400"/>
            <a:ext cx="7717500" cy="3327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bg>
      <p:bgPr>
        <a:solidFill>
          <a:schemeClr val="dk1"/>
        </a:solidFill>
      </p:bgPr>
    </p:bg>
    <p:spTree>
      <p:nvGrpSpPr>
        <p:cNvPr id="201" name="Shape 201"/>
        <p:cNvGrpSpPr/>
        <p:nvPr/>
      </p:nvGrpSpPr>
      <p:grpSpPr>
        <a:xfrm>
          <a:off x="0" y="0"/>
          <a:ext cx="0" cy="0"/>
          <a:chOff x="0" y="0"/>
          <a:chExt cx="0" cy="0"/>
        </a:xfrm>
      </p:grpSpPr>
      <p:pic>
        <p:nvPicPr>
          <p:cNvPr id="202" name="Google Shape;202;p31"/>
          <p:cNvPicPr preferRelativeResize="0"/>
          <p:nvPr/>
        </p:nvPicPr>
        <p:blipFill>
          <a:blip r:embed="rId2">
            <a:alphaModFix/>
          </a:blip>
          <a:stretch>
            <a:fillRect/>
          </a:stretch>
        </p:blipFill>
        <p:spPr>
          <a:xfrm>
            <a:off x="-27538" y="-28787"/>
            <a:ext cx="9199075" cy="5201074"/>
          </a:xfrm>
          <a:prstGeom prst="rect">
            <a:avLst/>
          </a:prstGeom>
          <a:noFill/>
          <a:ln>
            <a:noFill/>
          </a:ln>
        </p:spPr>
      </p:pic>
      <p:pic>
        <p:nvPicPr>
          <p:cNvPr id="203" name="Google Shape;203;p31"/>
          <p:cNvPicPr preferRelativeResize="0"/>
          <p:nvPr/>
        </p:nvPicPr>
        <p:blipFill rotWithShape="1">
          <a:blip r:embed="rId3">
            <a:alphaModFix/>
          </a:blip>
          <a:srcRect b="0" l="0" r="0" t="0"/>
          <a:stretch/>
        </p:blipFill>
        <p:spPr>
          <a:xfrm>
            <a:off x="-36599" y="-36550"/>
            <a:ext cx="9217198" cy="5216599"/>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
    <p:bg>
      <p:bgPr>
        <a:solidFill>
          <a:schemeClr val="dk1"/>
        </a:solidFill>
      </p:bgPr>
    </p:bg>
    <p:spTree>
      <p:nvGrpSpPr>
        <p:cNvPr id="204" name="Shape 204"/>
        <p:cNvGrpSpPr/>
        <p:nvPr/>
      </p:nvGrpSpPr>
      <p:grpSpPr>
        <a:xfrm>
          <a:off x="0" y="0"/>
          <a:ext cx="0" cy="0"/>
          <a:chOff x="0" y="0"/>
          <a:chExt cx="0" cy="0"/>
        </a:xfrm>
      </p:grpSpPr>
      <p:pic>
        <p:nvPicPr>
          <p:cNvPr id="205" name="Google Shape;205;p32"/>
          <p:cNvPicPr preferRelativeResize="0"/>
          <p:nvPr/>
        </p:nvPicPr>
        <p:blipFill>
          <a:blip r:embed="rId2">
            <a:alphaModFix/>
          </a:blip>
          <a:stretch>
            <a:fillRect/>
          </a:stretch>
        </p:blipFill>
        <p:spPr>
          <a:xfrm>
            <a:off x="-27538" y="-28787"/>
            <a:ext cx="9199075" cy="5201074"/>
          </a:xfrm>
          <a:prstGeom prst="rect">
            <a:avLst/>
          </a:prstGeom>
          <a:noFill/>
          <a:ln>
            <a:noFill/>
          </a:ln>
        </p:spPr>
      </p:pic>
      <p:pic>
        <p:nvPicPr>
          <p:cNvPr id="206" name="Google Shape;206;p32"/>
          <p:cNvPicPr preferRelativeResize="0"/>
          <p:nvPr/>
        </p:nvPicPr>
        <p:blipFill rotWithShape="1">
          <a:blip r:embed="rId3">
            <a:alphaModFix/>
          </a:blip>
          <a:srcRect b="0" l="0" r="0" t="0"/>
          <a:stretch/>
        </p:blipFill>
        <p:spPr>
          <a:xfrm>
            <a:off x="-36599" y="-36550"/>
            <a:ext cx="9217198" cy="521659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1"/>
        </a:solidFill>
      </p:bgPr>
    </p:bg>
    <p:spTree>
      <p:nvGrpSpPr>
        <p:cNvPr id="24" name="Shape 24"/>
        <p:cNvGrpSpPr/>
        <p:nvPr/>
      </p:nvGrpSpPr>
      <p:grpSpPr>
        <a:xfrm>
          <a:off x="0" y="0"/>
          <a:ext cx="0" cy="0"/>
          <a:chOff x="0" y="0"/>
          <a:chExt cx="0" cy="0"/>
        </a:xfrm>
      </p:grpSpPr>
      <p:pic>
        <p:nvPicPr>
          <p:cNvPr id="25" name="Google Shape;25;p5"/>
          <p:cNvPicPr preferRelativeResize="0"/>
          <p:nvPr/>
        </p:nvPicPr>
        <p:blipFill>
          <a:blip r:embed="rId2">
            <a:alphaModFix/>
          </a:blip>
          <a:stretch>
            <a:fillRect/>
          </a:stretch>
        </p:blipFill>
        <p:spPr>
          <a:xfrm>
            <a:off x="-27538" y="-28787"/>
            <a:ext cx="9199075" cy="5201074"/>
          </a:xfrm>
          <a:prstGeom prst="rect">
            <a:avLst/>
          </a:prstGeom>
          <a:noFill/>
          <a:ln>
            <a:noFill/>
          </a:ln>
        </p:spPr>
      </p:pic>
      <p:pic>
        <p:nvPicPr>
          <p:cNvPr id="26" name="Google Shape;26;p5"/>
          <p:cNvPicPr preferRelativeResize="0"/>
          <p:nvPr/>
        </p:nvPicPr>
        <p:blipFill rotWithShape="1">
          <a:blip r:embed="rId3">
            <a:alphaModFix/>
          </a:blip>
          <a:srcRect b="0" l="0" r="0" t="0"/>
          <a:stretch/>
        </p:blipFill>
        <p:spPr>
          <a:xfrm>
            <a:off x="-36599" y="-36550"/>
            <a:ext cx="9217198" cy="5216599"/>
          </a:xfrm>
          <a:prstGeom prst="rect">
            <a:avLst/>
          </a:prstGeom>
          <a:noFill/>
          <a:ln>
            <a:noFill/>
          </a:ln>
        </p:spPr>
      </p:pic>
      <p:sp>
        <p:nvSpPr>
          <p:cNvPr id="27" name="Google Shape;27;p5"/>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sp>
        <p:nvSpPr>
          <p:cNvPr id="28" name="Google Shape;28;p5"/>
          <p:cNvSpPr txBox="1"/>
          <p:nvPr>
            <p:ph idx="1" type="subTitle"/>
          </p:nvPr>
        </p:nvSpPr>
        <p:spPr>
          <a:xfrm>
            <a:off x="2117974" y="2614450"/>
            <a:ext cx="2160000" cy="3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Unna"/>
              <a:buNone/>
              <a:defRPr sz="2400">
                <a:latin typeface="Unna"/>
                <a:ea typeface="Unna"/>
                <a:cs typeface="Unna"/>
                <a:sym typeface="Unna"/>
              </a:defRPr>
            </a:lvl1pPr>
            <a:lvl2pPr lvl="1" rtl="0" algn="ctr">
              <a:lnSpc>
                <a:spcPct val="100000"/>
              </a:lnSpc>
              <a:spcBef>
                <a:spcPts val="0"/>
              </a:spcBef>
              <a:spcAft>
                <a:spcPts val="0"/>
              </a:spcAft>
              <a:buSzPts val="2400"/>
              <a:buFont typeface="Unna"/>
              <a:buNone/>
              <a:defRPr sz="2400">
                <a:latin typeface="Unna"/>
                <a:ea typeface="Unna"/>
                <a:cs typeface="Unna"/>
                <a:sym typeface="Unna"/>
              </a:defRPr>
            </a:lvl2pPr>
            <a:lvl3pPr lvl="2" rtl="0" algn="ctr">
              <a:lnSpc>
                <a:spcPct val="100000"/>
              </a:lnSpc>
              <a:spcBef>
                <a:spcPts val="0"/>
              </a:spcBef>
              <a:spcAft>
                <a:spcPts val="0"/>
              </a:spcAft>
              <a:buSzPts val="2400"/>
              <a:buFont typeface="Unna"/>
              <a:buNone/>
              <a:defRPr sz="2400">
                <a:latin typeface="Unna"/>
                <a:ea typeface="Unna"/>
                <a:cs typeface="Unna"/>
                <a:sym typeface="Unna"/>
              </a:defRPr>
            </a:lvl3pPr>
            <a:lvl4pPr lvl="3" rtl="0" algn="ctr">
              <a:lnSpc>
                <a:spcPct val="100000"/>
              </a:lnSpc>
              <a:spcBef>
                <a:spcPts val="0"/>
              </a:spcBef>
              <a:spcAft>
                <a:spcPts val="0"/>
              </a:spcAft>
              <a:buSzPts val="2400"/>
              <a:buFont typeface="Unna"/>
              <a:buNone/>
              <a:defRPr sz="2400">
                <a:latin typeface="Unna"/>
                <a:ea typeface="Unna"/>
                <a:cs typeface="Unna"/>
                <a:sym typeface="Unna"/>
              </a:defRPr>
            </a:lvl4pPr>
            <a:lvl5pPr lvl="4" rtl="0" algn="ctr">
              <a:lnSpc>
                <a:spcPct val="100000"/>
              </a:lnSpc>
              <a:spcBef>
                <a:spcPts val="0"/>
              </a:spcBef>
              <a:spcAft>
                <a:spcPts val="0"/>
              </a:spcAft>
              <a:buSzPts val="2400"/>
              <a:buFont typeface="Unna"/>
              <a:buNone/>
              <a:defRPr sz="2400">
                <a:latin typeface="Unna"/>
                <a:ea typeface="Unna"/>
                <a:cs typeface="Unna"/>
                <a:sym typeface="Unna"/>
              </a:defRPr>
            </a:lvl5pPr>
            <a:lvl6pPr lvl="5" rtl="0" algn="ctr">
              <a:lnSpc>
                <a:spcPct val="100000"/>
              </a:lnSpc>
              <a:spcBef>
                <a:spcPts val="0"/>
              </a:spcBef>
              <a:spcAft>
                <a:spcPts val="0"/>
              </a:spcAft>
              <a:buSzPts val="2400"/>
              <a:buFont typeface="Unna"/>
              <a:buNone/>
              <a:defRPr sz="2400">
                <a:latin typeface="Unna"/>
                <a:ea typeface="Unna"/>
                <a:cs typeface="Unna"/>
                <a:sym typeface="Unna"/>
              </a:defRPr>
            </a:lvl6pPr>
            <a:lvl7pPr lvl="6" rtl="0" algn="ctr">
              <a:lnSpc>
                <a:spcPct val="100000"/>
              </a:lnSpc>
              <a:spcBef>
                <a:spcPts val="0"/>
              </a:spcBef>
              <a:spcAft>
                <a:spcPts val="0"/>
              </a:spcAft>
              <a:buSzPts val="2400"/>
              <a:buFont typeface="Unna"/>
              <a:buNone/>
              <a:defRPr sz="2400">
                <a:latin typeface="Unna"/>
                <a:ea typeface="Unna"/>
                <a:cs typeface="Unna"/>
                <a:sym typeface="Unna"/>
              </a:defRPr>
            </a:lvl7pPr>
            <a:lvl8pPr lvl="7" rtl="0" algn="ctr">
              <a:lnSpc>
                <a:spcPct val="100000"/>
              </a:lnSpc>
              <a:spcBef>
                <a:spcPts val="0"/>
              </a:spcBef>
              <a:spcAft>
                <a:spcPts val="0"/>
              </a:spcAft>
              <a:buSzPts val="2400"/>
              <a:buFont typeface="Unna"/>
              <a:buNone/>
              <a:defRPr sz="2400">
                <a:latin typeface="Unna"/>
                <a:ea typeface="Unna"/>
                <a:cs typeface="Unna"/>
                <a:sym typeface="Unna"/>
              </a:defRPr>
            </a:lvl8pPr>
            <a:lvl9pPr lvl="8" rtl="0" algn="ctr">
              <a:lnSpc>
                <a:spcPct val="100000"/>
              </a:lnSpc>
              <a:spcBef>
                <a:spcPts val="0"/>
              </a:spcBef>
              <a:spcAft>
                <a:spcPts val="0"/>
              </a:spcAft>
              <a:buSzPts val="2400"/>
              <a:buFont typeface="Unna"/>
              <a:buNone/>
              <a:defRPr sz="2400">
                <a:latin typeface="Unna"/>
                <a:ea typeface="Unna"/>
                <a:cs typeface="Unna"/>
                <a:sym typeface="Unna"/>
              </a:defRPr>
            </a:lvl9pPr>
          </a:lstStyle>
          <a:p/>
        </p:txBody>
      </p:sp>
      <p:sp>
        <p:nvSpPr>
          <p:cNvPr id="29" name="Google Shape;29;p5"/>
          <p:cNvSpPr txBox="1"/>
          <p:nvPr>
            <p:ph idx="2" type="subTitle"/>
          </p:nvPr>
        </p:nvSpPr>
        <p:spPr>
          <a:xfrm>
            <a:off x="2117985" y="3022925"/>
            <a:ext cx="2160000" cy="7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 name="Google Shape;30;p5"/>
          <p:cNvSpPr txBox="1"/>
          <p:nvPr>
            <p:ph idx="3" type="subTitle"/>
          </p:nvPr>
        </p:nvSpPr>
        <p:spPr>
          <a:xfrm>
            <a:off x="4866049" y="2614450"/>
            <a:ext cx="2160000" cy="3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Unna"/>
              <a:buNone/>
              <a:defRPr sz="2400">
                <a:latin typeface="Unna"/>
                <a:ea typeface="Unna"/>
                <a:cs typeface="Unna"/>
                <a:sym typeface="Unna"/>
              </a:defRPr>
            </a:lvl1pPr>
            <a:lvl2pPr lvl="1" rtl="0" algn="ctr">
              <a:lnSpc>
                <a:spcPct val="100000"/>
              </a:lnSpc>
              <a:spcBef>
                <a:spcPts val="0"/>
              </a:spcBef>
              <a:spcAft>
                <a:spcPts val="0"/>
              </a:spcAft>
              <a:buSzPts val="2400"/>
              <a:buFont typeface="Unna"/>
              <a:buNone/>
              <a:defRPr sz="2400">
                <a:latin typeface="Unna"/>
                <a:ea typeface="Unna"/>
                <a:cs typeface="Unna"/>
                <a:sym typeface="Unna"/>
              </a:defRPr>
            </a:lvl2pPr>
            <a:lvl3pPr lvl="2" rtl="0" algn="ctr">
              <a:lnSpc>
                <a:spcPct val="100000"/>
              </a:lnSpc>
              <a:spcBef>
                <a:spcPts val="0"/>
              </a:spcBef>
              <a:spcAft>
                <a:spcPts val="0"/>
              </a:spcAft>
              <a:buSzPts val="2400"/>
              <a:buFont typeface="Unna"/>
              <a:buNone/>
              <a:defRPr sz="2400">
                <a:latin typeface="Unna"/>
                <a:ea typeface="Unna"/>
                <a:cs typeface="Unna"/>
                <a:sym typeface="Unna"/>
              </a:defRPr>
            </a:lvl3pPr>
            <a:lvl4pPr lvl="3" rtl="0" algn="ctr">
              <a:lnSpc>
                <a:spcPct val="100000"/>
              </a:lnSpc>
              <a:spcBef>
                <a:spcPts val="0"/>
              </a:spcBef>
              <a:spcAft>
                <a:spcPts val="0"/>
              </a:spcAft>
              <a:buSzPts val="2400"/>
              <a:buFont typeface="Unna"/>
              <a:buNone/>
              <a:defRPr sz="2400">
                <a:latin typeface="Unna"/>
                <a:ea typeface="Unna"/>
                <a:cs typeface="Unna"/>
                <a:sym typeface="Unna"/>
              </a:defRPr>
            </a:lvl4pPr>
            <a:lvl5pPr lvl="4" rtl="0" algn="ctr">
              <a:lnSpc>
                <a:spcPct val="100000"/>
              </a:lnSpc>
              <a:spcBef>
                <a:spcPts val="0"/>
              </a:spcBef>
              <a:spcAft>
                <a:spcPts val="0"/>
              </a:spcAft>
              <a:buSzPts val="2400"/>
              <a:buFont typeface="Unna"/>
              <a:buNone/>
              <a:defRPr sz="2400">
                <a:latin typeface="Unna"/>
                <a:ea typeface="Unna"/>
                <a:cs typeface="Unna"/>
                <a:sym typeface="Unna"/>
              </a:defRPr>
            </a:lvl5pPr>
            <a:lvl6pPr lvl="5" rtl="0" algn="ctr">
              <a:lnSpc>
                <a:spcPct val="100000"/>
              </a:lnSpc>
              <a:spcBef>
                <a:spcPts val="0"/>
              </a:spcBef>
              <a:spcAft>
                <a:spcPts val="0"/>
              </a:spcAft>
              <a:buSzPts val="2400"/>
              <a:buFont typeface="Unna"/>
              <a:buNone/>
              <a:defRPr sz="2400">
                <a:latin typeface="Unna"/>
                <a:ea typeface="Unna"/>
                <a:cs typeface="Unna"/>
                <a:sym typeface="Unna"/>
              </a:defRPr>
            </a:lvl6pPr>
            <a:lvl7pPr lvl="6" rtl="0" algn="ctr">
              <a:lnSpc>
                <a:spcPct val="100000"/>
              </a:lnSpc>
              <a:spcBef>
                <a:spcPts val="0"/>
              </a:spcBef>
              <a:spcAft>
                <a:spcPts val="0"/>
              </a:spcAft>
              <a:buSzPts val="2400"/>
              <a:buFont typeface="Unna"/>
              <a:buNone/>
              <a:defRPr sz="2400">
                <a:latin typeface="Unna"/>
                <a:ea typeface="Unna"/>
                <a:cs typeface="Unna"/>
                <a:sym typeface="Unna"/>
              </a:defRPr>
            </a:lvl7pPr>
            <a:lvl8pPr lvl="7" rtl="0" algn="ctr">
              <a:lnSpc>
                <a:spcPct val="100000"/>
              </a:lnSpc>
              <a:spcBef>
                <a:spcPts val="0"/>
              </a:spcBef>
              <a:spcAft>
                <a:spcPts val="0"/>
              </a:spcAft>
              <a:buSzPts val="2400"/>
              <a:buFont typeface="Unna"/>
              <a:buNone/>
              <a:defRPr sz="2400">
                <a:latin typeface="Unna"/>
                <a:ea typeface="Unna"/>
                <a:cs typeface="Unna"/>
                <a:sym typeface="Unna"/>
              </a:defRPr>
            </a:lvl8pPr>
            <a:lvl9pPr lvl="8" rtl="0" algn="ctr">
              <a:lnSpc>
                <a:spcPct val="100000"/>
              </a:lnSpc>
              <a:spcBef>
                <a:spcPts val="0"/>
              </a:spcBef>
              <a:spcAft>
                <a:spcPts val="0"/>
              </a:spcAft>
              <a:buSzPts val="2400"/>
              <a:buFont typeface="Unna"/>
              <a:buNone/>
              <a:defRPr sz="2400">
                <a:latin typeface="Unna"/>
                <a:ea typeface="Unna"/>
                <a:cs typeface="Unna"/>
                <a:sym typeface="Unna"/>
              </a:defRPr>
            </a:lvl9pPr>
          </a:lstStyle>
          <a:p/>
        </p:txBody>
      </p:sp>
      <p:sp>
        <p:nvSpPr>
          <p:cNvPr id="31" name="Google Shape;31;p5"/>
          <p:cNvSpPr txBox="1"/>
          <p:nvPr>
            <p:ph idx="4" type="subTitle"/>
          </p:nvPr>
        </p:nvSpPr>
        <p:spPr>
          <a:xfrm>
            <a:off x="4866060" y="3022925"/>
            <a:ext cx="2160000" cy="7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1"/>
        </a:solidFill>
      </p:bgPr>
    </p:bg>
    <p:spTree>
      <p:nvGrpSpPr>
        <p:cNvPr id="32" name="Shape 32"/>
        <p:cNvGrpSpPr/>
        <p:nvPr/>
      </p:nvGrpSpPr>
      <p:grpSpPr>
        <a:xfrm>
          <a:off x="0" y="0"/>
          <a:ext cx="0" cy="0"/>
          <a:chOff x="0" y="0"/>
          <a:chExt cx="0" cy="0"/>
        </a:xfrm>
      </p:grpSpPr>
      <p:pic>
        <p:nvPicPr>
          <p:cNvPr id="33" name="Google Shape;33;p6"/>
          <p:cNvPicPr preferRelativeResize="0"/>
          <p:nvPr/>
        </p:nvPicPr>
        <p:blipFill>
          <a:blip r:embed="rId2">
            <a:alphaModFix/>
          </a:blip>
          <a:stretch>
            <a:fillRect/>
          </a:stretch>
        </p:blipFill>
        <p:spPr>
          <a:xfrm>
            <a:off x="-27538" y="-28787"/>
            <a:ext cx="9199075" cy="5201074"/>
          </a:xfrm>
          <a:prstGeom prst="rect">
            <a:avLst/>
          </a:prstGeom>
          <a:noFill/>
          <a:ln>
            <a:noFill/>
          </a:ln>
        </p:spPr>
      </p:pic>
      <p:pic>
        <p:nvPicPr>
          <p:cNvPr id="34" name="Google Shape;34;p6"/>
          <p:cNvPicPr preferRelativeResize="0"/>
          <p:nvPr/>
        </p:nvPicPr>
        <p:blipFill rotWithShape="1">
          <a:blip r:embed="rId3">
            <a:alphaModFix/>
          </a:blip>
          <a:srcRect b="0" l="0" r="0" t="0"/>
          <a:stretch/>
        </p:blipFill>
        <p:spPr>
          <a:xfrm>
            <a:off x="-36599" y="-36550"/>
            <a:ext cx="9217198" cy="5216599"/>
          </a:xfrm>
          <a:prstGeom prst="rect">
            <a:avLst/>
          </a:prstGeom>
          <a:noFill/>
          <a:ln>
            <a:noFill/>
          </a:ln>
        </p:spPr>
      </p:pic>
      <p:sp>
        <p:nvSpPr>
          <p:cNvPr id="35" name="Google Shape;35;p6"/>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1"/>
        </a:solidFill>
      </p:bgPr>
    </p:bg>
    <p:spTree>
      <p:nvGrpSpPr>
        <p:cNvPr id="36" name="Shape 36"/>
        <p:cNvGrpSpPr/>
        <p:nvPr/>
      </p:nvGrpSpPr>
      <p:grpSpPr>
        <a:xfrm>
          <a:off x="0" y="0"/>
          <a:ext cx="0" cy="0"/>
          <a:chOff x="0" y="0"/>
          <a:chExt cx="0" cy="0"/>
        </a:xfrm>
      </p:grpSpPr>
      <p:pic>
        <p:nvPicPr>
          <p:cNvPr id="37" name="Google Shape;37;p7"/>
          <p:cNvPicPr preferRelativeResize="0"/>
          <p:nvPr/>
        </p:nvPicPr>
        <p:blipFill>
          <a:blip r:embed="rId2">
            <a:alphaModFix/>
          </a:blip>
          <a:stretch>
            <a:fillRect/>
          </a:stretch>
        </p:blipFill>
        <p:spPr>
          <a:xfrm>
            <a:off x="-27538" y="-28787"/>
            <a:ext cx="9199075" cy="5201074"/>
          </a:xfrm>
          <a:prstGeom prst="rect">
            <a:avLst/>
          </a:prstGeom>
          <a:noFill/>
          <a:ln>
            <a:noFill/>
          </a:ln>
        </p:spPr>
      </p:pic>
      <p:pic>
        <p:nvPicPr>
          <p:cNvPr id="38" name="Google Shape;38;p7"/>
          <p:cNvPicPr preferRelativeResize="0"/>
          <p:nvPr/>
        </p:nvPicPr>
        <p:blipFill rotWithShape="1">
          <a:blip r:embed="rId3">
            <a:alphaModFix/>
          </a:blip>
          <a:srcRect b="0" l="0" r="0" t="0"/>
          <a:stretch/>
        </p:blipFill>
        <p:spPr>
          <a:xfrm flipH="1">
            <a:off x="-36599" y="-36550"/>
            <a:ext cx="9217198" cy="5216599"/>
          </a:xfrm>
          <a:prstGeom prst="rect">
            <a:avLst/>
          </a:prstGeom>
          <a:noFill/>
          <a:ln>
            <a:noFill/>
          </a:ln>
        </p:spPr>
      </p:pic>
      <p:sp>
        <p:nvSpPr>
          <p:cNvPr id="39" name="Google Shape;39;p7"/>
          <p:cNvSpPr txBox="1"/>
          <p:nvPr>
            <p:ph type="title"/>
          </p:nvPr>
        </p:nvSpPr>
        <p:spPr>
          <a:xfrm>
            <a:off x="3682075" y="1895350"/>
            <a:ext cx="4748700" cy="693000"/>
          </a:xfrm>
          <a:prstGeom prst="rect">
            <a:avLst/>
          </a:prstGeom>
        </p:spPr>
        <p:txBody>
          <a:bodyPr anchorCtr="0" anchor="b" bIns="91425" lIns="91425" spcFirstLastPara="1" rIns="91425" wrap="square" tIns="91425">
            <a:noAutofit/>
          </a:bodyPr>
          <a:lstStyle>
            <a:lvl1pPr lvl="0" rtl="0" algn="r">
              <a:spcBef>
                <a:spcPts val="0"/>
              </a:spcBef>
              <a:spcAft>
                <a:spcPts val="0"/>
              </a:spcAft>
              <a:buSzPts val="4300"/>
              <a:buNone/>
              <a:defRPr sz="4300"/>
            </a:lvl1pPr>
            <a:lvl2pPr lvl="1" rtl="0" algn="r">
              <a:spcBef>
                <a:spcPts val="0"/>
              </a:spcBef>
              <a:spcAft>
                <a:spcPts val="0"/>
              </a:spcAft>
              <a:buSzPts val="4300"/>
              <a:buNone/>
              <a:defRPr sz="4300"/>
            </a:lvl2pPr>
            <a:lvl3pPr lvl="2" rtl="0" algn="r">
              <a:spcBef>
                <a:spcPts val="0"/>
              </a:spcBef>
              <a:spcAft>
                <a:spcPts val="0"/>
              </a:spcAft>
              <a:buSzPts val="4300"/>
              <a:buNone/>
              <a:defRPr sz="4300"/>
            </a:lvl3pPr>
            <a:lvl4pPr lvl="3" rtl="0" algn="r">
              <a:spcBef>
                <a:spcPts val="0"/>
              </a:spcBef>
              <a:spcAft>
                <a:spcPts val="0"/>
              </a:spcAft>
              <a:buSzPts val="4300"/>
              <a:buNone/>
              <a:defRPr sz="4300"/>
            </a:lvl4pPr>
            <a:lvl5pPr lvl="4" rtl="0" algn="r">
              <a:spcBef>
                <a:spcPts val="0"/>
              </a:spcBef>
              <a:spcAft>
                <a:spcPts val="0"/>
              </a:spcAft>
              <a:buSzPts val="4300"/>
              <a:buNone/>
              <a:defRPr sz="4300"/>
            </a:lvl5pPr>
            <a:lvl6pPr lvl="5" rtl="0" algn="r">
              <a:spcBef>
                <a:spcPts val="0"/>
              </a:spcBef>
              <a:spcAft>
                <a:spcPts val="0"/>
              </a:spcAft>
              <a:buSzPts val="4300"/>
              <a:buNone/>
              <a:defRPr sz="4300"/>
            </a:lvl6pPr>
            <a:lvl7pPr lvl="6" rtl="0" algn="r">
              <a:spcBef>
                <a:spcPts val="0"/>
              </a:spcBef>
              <a:spcAft>
                <a:spcPts val="0"/>
              </a:spcAft>
              <a:buSzPts val="4300"/>
              <a:buNone/>
              <a:defRPr sz="4300"/>
            </a:lvl7pPr>
            <a:lvl8pPr lvl="7" rtl="0" algn="r">
              <a:spcBef>
                <a:spcPts val="0"/>
              </a:spcBef>
              <a:spcAft>
                <a:spcPts val="0"/>
              </a:spcAft>
              <a:buSzPts val="4300"/>
              <a:buNone/>
              <a:defRPr sz="4300"/>
            </a:lvl8pPr>
            <a:lvl9pPr lvl="8" rtl="0" algn="r">
              <a:spcBef>
                <a:spcPts val="0"/>
              </a:spcBef>
              <a:spcAft>
                <a:spcPts val="0"/>
              </a:spcAft>
              <a:buSzPts val="4300"/>
              <a:buNone/>
              <a:defRPr sz="4300"/>
            </a:lvl9pPr>
          </a:lstStyle>
          <a:p/>
        </p:txBody>
      </p:sp>
      <p:sp>
        <p:nvSpPr>
          <p:cNvPr id="40" name="Google Shape;40;p7"/>
          <p:cNvSpPr txBox="1"/>
          <p:nvPr>
            <p:ph idx="1" type="subTitle"/>
          </p:nvPr>
        </p:nvSpPr>
        <p:spPr>
          <a:xfrm>
            <a:off x="4595875" y="2836050"/>
            <a:ext cx="3834900" cy="1235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600"/>
            </a:lvl1pPr>
            <a:lvl2pPr lvl="1" rtl="0" algn="r">
              <a:lnSpc>
                <a:spcPct val="100000"/>
              </a:lnSpc>
              <a:spcBef>
                <a:spcPts val="0"/>
              </a:spcBef>
              <a:spcAft>
                <a:spcPts val="0"/>
              </a:spcAft>
              <a:buSzPts val="1600"/>
              <a:buNone/>
              <a:defRPr sz="1600"/>
            </a:lvl2pPr>
            <a:lvl3pPr lvl="2" rtl="0" algn="r">
              <a:lnSpc>
                <a:spcPct val="100000"/>
              </a:lnSpc>
              <a:spcBef>
                <a:spcPts val="0"/>
              </a:spcBef>
              <a:spcAft>
                <a:spcPts val="0"/>
              </a:spcAft>
              <a:buSzPts val="1600"/>
              <a:buNone/>
              <a:defRPr sz="1600"/>
            </a:lvl3pPr>
            <a:lvl4pPr lvl="3" rtl="0" algn="r">
              <a:lnSpc>
                <a:spcPct val="100000"/>
              </a:lnSpc>
              <a:spcBef>
                <a:spcPts val="0"/>
              </a:spcBef>
              <a:spcAft>
                <a:spcPts val="0"/>
              </a:spcAft>
              <a:buSzPts val="1600"/>
              <a:buNone/>
              <a:defRPr sz="1600"/>
            </a:lvl4pPr>
            <a:lvl5pPr lvl="4" rtl="0" algn="r">
              <a:lnSpc>
                <a:spcPct val="100000"/>
              </a:lnSpc>
              <a:spcBef>
                <a:spcPts val="0"/>
              </a:spcBef>
              <a:spcAft>
                <a:spcPts val="0"/>
              </a:spcAft>
              <a:buSzPts val="1600"/>
              <a:buNone/>
              <a:defRPr sz="1600"/>
            </a:lvl5pPr>
            <a:lvl6pPr lvl="5" rtl="0" algn="r">
              <a:lnSpc>
                <a:spcPct val="100000"/>
              </a:lnSpc>
              <a:spcBef>
                <a:spcPts val="0"/>
              </a:spcBef>
              <a:spcAft>
                <a:spcPts val="0"/>
              </a:spcAft>
              <a:buSzPts val="1600"/>
              <a:buNone/>
              <a:defRPr sz="1600"/>
            </a:lvl6pPr>
            <a:lvl7pPr lvl="6" rtl="0" algn="r">
              <a:lnSpc>
                <a:spcPct val="100000"/>
              </a:lnSpc>
              <a:spcBef>
                <a:spcPts val="0"/>
              </a:spcBef>
              <a:spcAft>
                <a:spcPts val="0"/>
              </a:spcAft>
              <a:buSzPts val="1600"/>
              <a:buNone/>
              <a:defRPr sz="1600"/>
            </a:lvl7pPr>
            <a:lvl8pPr lvl="7" rtl="0" algn="r">
              <a:lnSpc>
                <a:spcPct val="100000"/>
              </a:lnSpc>
              <a:spcBef>
                <a:spcPts val="0"/>
              </a:spcBef>
              <a:spcAft>
                <a:spcPts val="0"/>
              </a:spcAft>
              <a:buSzPts val="1600"/>
              <a:buNone/>
              <a:defRPr sz="1600"/>
            </a:lvl8pPr>
            <a:lvl9pPr lvl="8" rtl="0" algn="r">
              <a:lnSpc>
                <a:spcPct val="100000"/>
              </a:lnSpc>
              <a:spcBef>
                <a:spcPts val="0"/>
              </a:spcBef>
              <a:spcAft>
                <a:spcPts val="0"/>
              </a:spcAft>
              <a:buSzPts val="1600"/>
              <a:buNone/>
              <a:defRPr sz="16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41" name="Shape 41"/>
        <p:cNvGrpSpPr/>
        <p:nvPr/>
      </p:nvGrpSpPr>
      <p:grpSpPr>
        <a:xfrm>
          <a:off x="0" y="0"/>
          <a:ext cx="0" cy="0"/>
          <a:chOff x="0" y="0"/>
          <a:chExt cx="0" cy="0"/>
        </a:xfrm>
      </p:grpSpPr>
      <p:pic>
        <p:nvPicPr>
          <p:cNvPr id="42" name="Google Shape;42;p8"/>
          <p:cNvPicPr preferRelativeResize="0"/>
          <p:nvPr/>
        </p:nvPicPr>
        <p:blipFill>
          <a:blip r:embed="rId2">
            <a:alphaModFix/>
          </a:blip>
          <a:stretch>
            <a:fillRect/>
          </a:stretch>
        </p:blipFill>
        <p:spPr>
          <a:xfrm>
            <a:off x="-27538" y="-28787"/>
            <a:ext cx="9199075" cy="5201074"/>
          </a:xfrm>
          <a:prstGeom prst="rect">
            <a:avLst/>
          </a:prstGeom>
          <a:noFill/>
          <a:ln>
            <a:noFill/>
          </a:ln>
        </p:spPr>
      </p:pic>
      <p:pic>
        <p:nvPicPr>
          <p:cNvPr id="43" name="Google Shape;43;p8"/>
          <p:cNvPicPr preferRelativeResize="0"/>
          <p:nvPr/>
        </p:nvPicPr>
        <p:blipFill rotWithShape="1">
          <a:blip r:embed="rId3">
            <a:alphaModFix/>
          </a:blip>
          <a:srcRect b="0" l="0" r="0" t="0"/>
          <a:stretch/>
        </p:blipFill>
        <p:spPr>
          <a:xfrm>
            <a:off x="-36599" y="-36550"/>
            <a:ext cx="9217198" cy="5216599"/>
          </a:xfrm>
          <a:prstGeom prst="rect">
            <a:avLst/>
          </a:prstGeom>
          <a:noFill/>
          <a:ln>
            <a:noFill/>
          </a:ln>
        </p:spPr>
      </p:pic>
      <p:sp>
        <p:nvSpPr>
          <p:cNvPr id="44" name="Google Shape;44;p8"/>
          <p:cNvSpPr txBox="1"/>
          <p:nvPr>
            <p:ph type="title"/>
          </p:nvPr>
        </p:nvSpPr>
        <p:spPr>
          <a:xfrm>
            <a:off x="2280750" y="1762800"/>
            <a:ext cx="4582500" cy="1617900"/>
          </a:xfrm>
          <a:prstGeom prst="rect">
            <a:avLst/>
          </a:prstGeom>
        </p:spPr>
        <p:txBody>
          <a:bodyPr anchorCtr="0" anchor="ctr" bIns="91425" lIns="91425" spcFirstLastPara="1" rIns="91425" wrap="square" tIns="91425">
            <a:noAutofit/>
          </a:bodyPr>
          <a:lstStyle>
            <a:lvl1pPr lvl="0">
              <a:lnSpc>
                <a:spcPct val="75000"/>
              </a:lnSpc>
              <a:spcBef>
                <a:spcPts val="0"/>
              </a:spcBef>
              <a:spcAft>
                <a:spcPts val="0"/>
              </a:spcAft>
              <a:buSzPts val="7200"/>
              <a:buNone/>
              <a:defRPr sz="8000"/>
            </a:lvl1pPr>
            <a:lvl2pPr lvl="1">
              <a:lnSpc>
                <a:spcPct val="75000"/>
              </a:lnSpc>
              <a:spcBef>
                <a:spcPts val="0"/>
              </a:spcBef>
              <a:spcAft>
                <a:spcPts val="0"/>
              </a:spcAft>
              <a:buSzPts val="7200"/>
              <a:buNone/>
              <a:defRPr sz="7200"/>
            </a:lvl2pPr>
            <a:lvl3pPr lvl="2">
              <a:lnSpc>
                <a:spcPct val="75000"/>
              </a:lnSpc>
              <a:spcBef>
                <a:spcPts val="0"/>
              </a:spcBef>
              <a:spcAft>
                <a:spcPts val="0"/>
              </a:spcAft>
              <a:buSzPts val="7200"/>
              <a:buNone/>
              <a:defRPr sz="7200"/>
            </a:lvl3pPr>
            <a:lvl4pPr lvl="3">
              <a:lnSpc>
                <a:spcPct val="75000"/>
              </a:lnSpc>
              <a:spcBef>
                <a:spcPts val="0"/>
              </a:spcBef>
              <a:spcAft>
                <a:spcPts val="0"/>
              </a:spcAft>
              <a:buSzPts val="7200"/>
              <a:buNone/>
              <a:defRPr sz="7200"/>
            </a:lvl4pPr>
            <a:lvl5pPr lvl="4">
              <a:lnSpc>
                <a:spcPct val="75000"/>
              </a:lnSpc>
              <a:spcBef>
                <a:spcPts val="0"/>
              </a:spcBef>
              <a:spcAft>
                <a:spcPts val="0"/>
              </a:spcAft>
              <a:buSzPts val="7200"/>
              <a:buNone/>
              <a:defRPr sz="7200"/>
            </a:lvl5pPr>
            <a:lvl6pPr lvl="5">
              <a:lnSpc>
                <a:spcPct val="75000"/>
              </a:lnSpc>
              <a:spcBef>
                <a:spcPts val="0"/>
              </a:spcBef>
              <a:spcAft>
                <a:spcPts val="0"/>
              </a:spcAft>
              <a:buSzPts val="7200"/>
              <a:buNone/>
              <a:defRPr sz="7200"/>
            </a:lvl6pPr>
            <a:lvl7pPr lvl="6">
              <a:lnSpc>
                <a:spcPct val="75000"/>
              </a:lnSpc>
              <a:spcBef>
                <a:spcPts val="0"/>
              </a:spcBef>
              <a:spcAft>
                <a:spcPts val="0"/>
              </a:spcAft>
              <a:buSzPts val="7200"/>
              <a:buNone/>
              <a:defRPr sz="7200"/>
            </a:lvl7pPr>
            <a:lvl8pPr lvl="7">
              <a:lnSpc>
                <a:spcPct val="75000"/>
              </a:lnSpc>
              <a:spcBef>
                <a:spcPts val="0"/>
              </a:spcBef>
              <a:spcAft>
                <a:spcPts val="0"/>
              </a:spcAft>
              <a:buSzPts val="7200"/>
              <a:buNone/>
              <a:defRPr sz="7200"/>
            </a:lvl8pPr>
            <a:lvl9pPr lvl="8">
              <a:lnSpc>
                <a:spcPct val="75000"/>
              </a:lnSpc>
              <a:spcBef>
                <a:spcPts val="0"/>
              </a:spcBef>
              <a:spcAft>
                <a:spcPts val="0"/>
              </a:spcAft>
              <a:buSzPts val="7200"/>
              <a:buNone/>
              <a:defRPr sz="72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45" name="Shape 45"/>
        <p:cNvGrpSpPr/>
        <p:nvPr/>
      </p:nvGrpSpPr>
      <p:grpSpPr>
        <a:xfrm>
          <a:off x="0" y="0"/>
          <a:ext cx="0" cy="0"/>
          <a:chOff x="0" y="0"/>
          <a:chExt cx="0" cy="0"/>
        </a:xfrm>
      </p:grpSpPr>
      <p:pic>
        <p:nvPicPr>
          <p:cNvPr id="46" name="Google Shape;46;p9"/>
          <p:cNvPicPr preferRelativeResize="0"/>
          <p:nvPr/>
        </p:nvPicPr>
        <p:blipFill>
          <a:blip r:embed="rId2">
            <a:alphaModFix/>
          </a:blip>
          <a:stretch>
            <a:fillRect/>
          </a:stretch>
        </p:blipFill>
        <p:spPr>
          <a:xfrm>
            <a:off x="-27538" y="-28787"/>
            <a:ext cx="9199075" cy="5201074"/>
          </a:xfrm>
          <a:prstGeom prst="rect">
            <a:avLst/>
          </a:prstGeom>
          <a:noFill/>
          <a:ln>
            <a:noFill/>
          </a:ln>
        </p:spPr>
      </p:pic>
      <p:pic>
        <p:nvPicPr>
          <p:cNvPr id="47" name="Google Shape;47;p9"/>
          <p:cNvPicPr preferRelativeResize="0"/>
          <p:nvPr/>
        </p:nvPicPr>
        <p:blipFill rotWithShape="1">
          <a:blip r:embed="rId3">
            <a:alphaModFix/>
          </a:blip>
          <a:srcRect b="0" l="0" r="0" t="0"/>
          <a:stretch/>
        </p:blipFill>
        <p:spPr>
          <a:xfrm>
            <a:off x="-36599" y="-36550"/>
            <a:ext cx="9217198" cy="5216599"/>
          </a:xfrm>
          <a:prstGeom prst="rect">
            <a:avLst/>
          </a:prstGeom>
          <a:noFill/>
          <a:ln>
            <a:noFill/>
          </a:ln>
        </p:spPr>
      </p:pic>
      <p:sp>
        <p:nvSpPr>
          <p:cNvPr id="48" name="Google Shape;48;p9"/>
          <p:cNvSpPr txBox="1"/>
          <p:nvPr>
            <p:ph type="title"/>
          </p:nvPr>
        </p:nvSpPr>
        <p:spPr>
          <a:xfrm>
            <a:off x="713250" y="1895350"/>
            <a:ext cx="3834900" cy="693000"/>
          </a:xfrm>
          <a:prstGeom prst="rect">
            <a:avLst/>
          </a:prstGeom>
        </p:spPr>
        <p:txBody>
          <a:bodyPr anchorCtr="0" anchor="b" bIns="91425" lIns="91425" spcFirstLastPara="1" rIns="91425" wrap="square" tIns="91425">
            <a:noAutofit/>
          </a:bodyPr>
          <a:lstStyle>
            <a:lvl1pPr lvl="0" algn="l">
              <a:spcBef>
                <a:spcPts val="0"/>
              </a:spcBef>
              <a:spcAft>
                <a:spcPts val="0"/>
              </a:spcAft>
              <a:buSzPts val="4300"/>
              <a:buNone/>
              <a:defRPr sz="4300"/>
            </a:lvl1pPr>
            <a:lvl2pPr lvl="1" algn="l">
              <a:spcBef>
                <a:spcPts val="0"/>
              </a:spcBef>
              <a:spcAft>
                <a:spcPts val="0"/>
              </a:spcAft>
              <a:buSzPts val="4300"/>
              <a:buNone/>
              <a:defRPr sz="4300"/>
            </a:lvl2pPr>
            <a:lvl3pPr lvl="2" algn="l">
              <a:spcBef>
                <a:spcPts val="0"/>
              </a:spcBef>
              <a:spcAft>
                <a:spcPts val="0"/>
              </a:spcAft>
              <a:buSzPts val="4300"/>
              <a:buNone/>
              <a:defRPr sz="4300"/>
            </a:lvl3pPr>
            <a:lvl4pPr lvl="3" algn="l">
              <a:spcBef>
                <a:spcPts val="0"/>
              </a:spcBef>
              <a:spcAft>
                <a:spcPts val="0"/>
              </a:spcAft>
              <a:buSzPts val="4300"/>
              <a:buNone/>
              <a:defRPr sz="4300"/>
            </a:lvl4pPr>
            <a:lvl5pPr lvl="4" algn="l">
              <a:spcBef>
                <a:spcPts val="0"/>
              </a:spcBef>
              <a:spcAft>
                <a:spcPts val="0"/>
              </a:spcAft>
              <a:buSzPts val="4300"/>
              <a:buNone/>
              <a:defRPr sz="4300"/>
            </a:lvl5pPr>
            <a:lvl6pPr lvl="5" algn="l">
              <a:spcBef>
                <a:spcPts val="0"/>
              </a:spcBef>
              <a:spcAft>
                <a:spcPts val="0"/>
              </a:spcAft>
              <a:buSzPts val="4300"/>
              <a:buNone/>
              <a:defRPr sz="4300"/>
            </a:lvl6pPr>
            <a:lvl7pPr lvl="6" algn="l">
              <a:spcBef>
                <a:spcPts val="0"/>
              </a:spcBef>
              <a:spcAft>
                <a:spcPts val="0"/>
              </a:spcAft>
              <a:buSzPts val="4300"/>
              <a:buNone/>
              <a:defRPr sz="4300"/>
            </a:lvl7pPr>
            <a:lvl8pPr lvl="7" algn="l">
              <a:spcBef>
                <a:spcPts val="0"/>
              </a:spcBef>
              <a:spcAft>
                <a:spcPts val="0"/>
              </a:spcAft>
              <a:buSzPts val="4300"/>
              <a:buNone/>
              <a:defRPr sz="4300"/>
            </a:lvl8pPr>
            <a:lvl9pPr lvl="8" algn="l">
              <a:spcBef>
                <a:spcPts val="0"/>
              </a:spcBef>
              <a:spcAft>
                <a:spcPts val="0"/>
              </a:spcAft>
              <a:buSzPts val="4300"/>
              <a:buNone/>
              <a:defRPr sz="4300"/>
            </a:lvl9pPr>
          </a:lstStyle>
          <a:p/>
        </p:txBody>
      </p:sp>
      <p:sp>
        <p:nvSpPr>
          <p:cNvPr id="49" name="Google Shape;49;p9"/>
          <p:cNvSpPr txBox="1"/>
          <p:nvPr>
            <p:ph idx="1" type="subTitle"/>
          </p:nvPr>
        </p:nvSpPr>
        <p:spPr>
          <a:xfrm>
            <a:off x="713250" y="2836050"/>
            <a:ext cx="38349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pic>
        <p:nvPicPr>
          <p:cNvPr id="51" name="Google Shape;51;p10"/>
          <p:cNvPicPr preferRelativeResize="0"/>
          <p:nvPr/>
        </p:nvPicPr>
        <p:blipFill>
          <a:blip r:embed="rId2">
            <a:alphaModFix/>
          </a:blip>
          <a:stretch>
            <a:fillRect/>
          </a:stretch>
        </p:blipFill>
        <p:spPr>
          <a:xfrm>
            <a:off x="46755" y="0"/>
            <a:ext cx="9097242" cy="5143500"/>
          </a:xfrm>
          <a:prstGeom prst="rect">
            <a:avLst/>
          </a:prstGeom>
          <a:noFill/>
          <a:ln>
            <a:noFill/>
          </a:ln>
        </p:spPr>
      </p:pic>
      <p:sp>
        <p:nvSpPr>
          <p:cNvPr id="52" name="Google Shape;52;p10"/>
          <p:cNvSpPr/>
          <p:nvPr/>
        </p:nvSpPr>
        <p:spPr>
          <a:xfrm>
            <a:off x="0" y="0"/>
            <a:ext cx="5845200" cy="5143500"/>
          </a:xfrm>
          <a:prstGeom prst="rect">
            <a:avLst/>
          </a:prstGeom>
          <a:gradFill>
            <a:gsLst>
              <a:gs pos="0">
                <a:srgbClr val="0C1621">
                  <a:alpha val="54901"/>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0"/>
          <p:cNvSpPr txBox="1"/>
          <p:nvPr>
            <p:ph type="title"/>
          </p:nvPr>
        </p:nvSpPr>
        <p:spPr>
          <a:xfrm>
            <a:off x="631250" y="539500"/>
            <a:ext cx="3352800" cy="778200"/>
          </a:xfrm>
          <a:prstGeom prst="rect">
            <a:avLst/>
          </a:prstGeom>
        </p:spPr>
        <p:txBody>
          <a:bodyPr anchorCtr="0" anchor="t" bIns="91425" lIns="91425" spcFirstLastPara="1" rIns="91425" wrap="square" tIns="91425">
            <a:noAutofit/>
          </a:bodyPr>
          <a:lstStyle>
            <a:lvl1pPr lvl="0" rtl="0" algn="l">
              <a:lnSpc>
                <a:spcPct val="85000"/>
              </a:lnSpc>
              <a:spcBef>
                <a:spcPts val="0"/>
              </a:spcBef>
              <a:spcAft>
                <a:spcPts val="0"/>
              </a:spcAft>
              <a:buSzPts val="3300"/>
              <a:buNone/>
              <a:defRPr/>
            </a:lvl1pPr>
            <a:lvl2pPr lvl="1" rtl="0" algn="l">
              <a:lnSpc>
                <a:spcPct val="85000"/>
              </a:lnSpc>
              <a:spcBef>
                <a:spcPts val="0"/>
              </a:spcBef>
              <a:spcAft>
                <a:spcPts val="0"/>
              </a:spcAft>
              <a:buSzPts val="3300"/>
              <a:buNone/>
              <a:defRPr/>
            </a:lvl2pPr>
            <a:lvl3pPr lvl="2" rtl="0" algn="l">
              <a:lnSpc>
                <a:spcPct val="85000"/>
              </a:lnSpc>
              <a:spcBef>
                <a:spcPts val="0"/>
              </a:spcBef>
              <a:spcAft>
                <a:spcPts val="0"/>
              </a:spcAft>
              <a:buSzPts val="3300"/>
              <a:buNone/>
              <a:defRPr/>
            </a:lvl3pPr>
            <a:lvl4pPr lvl="3" rtl="0" algn="l">
              <a:lnSpc>
                <a:spcPct val="85000"/>
              </a:lnSpc>
              <a:spcBef>
                <a:spcPts val="0"/>
              </a:spcBef>
              <a:spcAft>
                <a:spcPts val="0"/>
              </a:spcAft>
              <a:buSzPts val="3300"/>
              <a:buNone/>
              <a:defRPr/>
            </a:lvl4pPr>
            <a:lvl5pPr lvl="4" rtl="0" algn="l">
              <a:lnSpc>
                <a:spcPct val="85000"/>
              </a:lnSpc>
              <a:spcBef>
                <a:spcPts val="0"/>
              </a:spcBef>
              <a:spcAft>
                <a:spcPts val="0"/>
              </a:spcAft>
              <a:buSzPts val="3300"/>
              <a:buNone/>
              <a:defRPr/>
            </a:lvl5pPr>
            <a:lvl6pPr lvl="5" rtl="0" algn="l">
              <a:lnSpc>
                <a:spcPct val="85000"/>
              </a:lnSpc>
              <a:spcBef>
                <a:spcPts val="0"/>
              </a:spcBef>
              <a:spcAft>
                <a:spcPts val="0"/>
              </a:spcAft>
              <a:buSzPts val="3300"/>
              <a:buNone/>
              <a:defRPr/>
            </a:lvl6pPr>
            <a:lvl7pPr lvl="6" rtl="0" algn="l">
              <a:lnSpc>
                <a:spcPct val="85000"/>
              </a:lnSpc>
              <a:spcBef>
                <a:spcPts val="0"/>
              </a:spcBef>
              <a:spcAft>
                <a:spcPts val="0"/>
              </a:spcAft>
              <a:buSzPts val="3300"/>
              <a:buNone/>
              <a:defRPr/>
            </a:lvl7pPr>
            <a:lvl8pPr lvl="7" rtl="0" algn="l">
              <a:lnSpc>
                <a:spcPct val="85000"/>
              </a:lnSpc>
              <a:spcBef>
                <a:spcPts val="0"/>
              </a:spcBef>
              <a:spcAft>
                <a:spcPts val="0"/>
              </a:spcAft>
              <a:buSzPts val="3300"/>
              <a:buNone/>
              <a:defRPr/>
            </a:lvl8pPr>
            <a:lvl9pPr lvl="8" rtl="0" algn="l">
              <a:lnSpc>
                <a:spcPct val="85000"/>
              </a:lnSpc>
              <a:spcBef>
                <a:spcPts val="0"/>
              </a:spcBef>
              <a:spcAft>
                <a:spcPts val="0"/>
              </a:spcAft>
              <a:buSzPts val="33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25"/>
            <a:ext cx="7717500" cy="4782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3300"/>
              <a:buFont typeface="Unna"/>
              <a:buNone/>
              <a:defRPr sz="3300">
                <a:solidFill>
                  <a:schemeClr val="dk1"/>
                </a:solidFill>
                <a:latin typeface="Unna"/>
                <a:ea typeface="Unna"/>
                <a:cs typeface="Unna"/>
                <a:sym typeface="Unna"/>
              </a:defRPr>
            </a:lvl1pPr>
            <a:lvl2pPr lvl="1" algn="ctr">
              <a:spcBef>
                <a:spcPts val="0"/>
              </a:spcBef>
              <a:spcAft>
                <a:spcPts val="0"/>
              </a:spcAft>
              <a:buClr>
                <a:schemeClr val="dk1"/>
              </a:buClr>
              <a:buSzPts val="3300"/>
              <a:buFont typeface="Unna"/>
              <a:buNone/>
              <a:defRPr sz="3300">
                <a:solidFill>
                  <a:schemeClr val="dk1"/>
                </a:solidFill>
                <a:latin typeface="Unna"/>
                <a:ea typeface="Unna"/>
                <a:cs typeface="Unna"/>
                <a:sym typeface="Unna"/>
              </a:defRPr>
            </a:lvl2pPr>
            <a:lvl3pPr lvl="2" algn="ctr">
              <a:spcBef>
                <a:spcPts val="0"/>
              </a:spcBef>
              <a:spcAft>
                <a:spcPts val="0"/>
              </a:spcAft>
              <a:buClr>
                <a:schemeClr val="dk1"/>
              </a:buClr>
              <a:buSzPts val="3300"/>
              <a:buFont typeface="Unna"/>
              <a:buNone/>
              <a:defRPr sz="3300">
                <a:solidFill>
                  <a:schemeClr val="dk1"/>
                </a:solidFill>
                <a:latin typeface="Unna"/>
                <a:ea typeface="Unna"/>
                <a:cs typeface="Unna"/>
                <a:sym typeface="Unna"/>
              </a:defRPr>
            </a:lvl3pPr>
            <a:lvl4pPr lvl="3" algn="ctr">
              <a:spcBef>
                <a:spcPts val="0"/>
              </a:spcBef>
              <a:spcAft>
                <a:spcPts val="0"/>
              </a:spcAft>
              <a:buClr>
                <a:schemeClr val="dk1"/>
              </a:buClr>
              <a:buSzPts val="3300"/>
              <a:buFont typeface="Unna"/>
              <a:buNone/>
              <a:defRPr sz="3300">
                <a:solidFill>
                  <a:schemeClr val="dk1"/>
                </a:solidFill>
                <a:latin typeface="Unna"/>
                <a:ea typeface="Unna"/>
                <a:cs typeface="Unna"/>
                <a:sym typeface="Unna"/>
              </a:defRPr>
            </a:lvl4pPr>
            <a:lvl5pPr lvl="4" algn="ctr">
              <a:spcBef>
                <a:spcPts val="0"/>
              </a:spcBef>
              <a:spcAft>
                <a:spcPts val="0"/>
              </a:spcAft>
              <a:buClr>
                <a:schemeClr val="dk1"/>
              </a:buClr>
              <a:buSzPts val="3300"/>
              <a:buFont typeface="Unna"/>
              <a:buNone/>
              <a:defRPr sz="3300">
                <a:solidFill>
                  <a:schemeClr val="dk1"/>
                </a:solidFill>
                <a:latin typeface="Unna"/>
                <a:ea typeface="Unna"/>
                <a:cs typeface="Unna"/>
                <a:sym typeface="Unna"/>
              </a:defRPr>
            </a:lvl5pPr>
            <a:lvl6pPr lvl="5" algn="ctr">
              <a:spcBef>
                <a:spcPts val="0"/>
              </a:spcBef>
              <a:spcAft>
                <a:spcPts val="0"/>
              </a:spcAft>
              <a:buClr>
                <a:schemeClr val="dk1"/>
              </a:buClr>
              <a:buSzPts val="3300"/>
              <a:buFont typeface="Unna"/>
              <a:buNone/>
              <a:defRPr sz="3300">
                <a:solidFill>
                  <a:schemeClr val="dk1"/>
                </a:solidFill>
                <a:latin typeface="Unna"/>
                <a:ea typeface="Unna"/>
                <a:cs typeface="Unna"/>
                <a:sym typeface="Unna"/>
              </a:defRPr>
            </a:lvl6pPr>
            <a:lvl7pPr lvl="6" algn="ctr">
              <a:spcBef>
                <a:spcPts val="0"/>
              </a:spcBef>
              <a:spcAft>
                <a:spcPts val="0"/>
              </a:spcAft>
              <a:buClr>
                <a:schemeClr val="dk1"/>
              </a:buClr>
              <a:buSzPts val="3300"/>
              <a:buFont typeface="Unna"/>
              <a:buNone/>
              <a:defRPr sz="3300">
                <a:solidFill>
                  <a:schemeClr val="dk1"/>
                </a:solidFill>
                <a:latin typeface="Unna"/>
                <a:ea typeface="Unna"/>
                <a:cs typeface="Unna"/>
                <a:sym typeface="Unna"/>
              </a:defRPr>
            </a:lvl7pPr>
            <a:lvl8pPr lvl="7" algn="ctr">
              <a:spcBef>
                <a:spcPts val="0"/>
              </a:spcBef>
              <a:spcAft>
                <a:spcPts val="0"/>
              </a:spcAft>
              <a:buClr>
                <a:schemeClr val="dk1"/>
              </a:buClr>
              <a:buSzPts val="3300"/>
              <a:buFont typeface="Unna"/>
              <a:buNone/>
              <a:defRPr sz="3300">
                <a:solidFill>
                  <a:schemeClr val="dk1"/>
                </a:solidFill>
                <a:latin typeface="Unna"/>
                <a:ea typeface="Unna"/>
                <a:cs typeface="Unna"/>
                <a:sym typeface="Unna"/>
              </a:defRPr>
            </a:lvl8pPr>
            <a:lvl9pPr lvl="8" algn="ctr">
              <a:spcBef>
                <a:spcPts val="0"/>
              </a:spcBef>
              <a:spcAft>
                <a:spcPts val="0"/>
              </a:spcAft>
              <a:buClr>
                <a:schemeClr val="dk1"/>
              </a:buClr>
              <a:buSzPts val="3300"/>
              <a:buFont typeface="Unna"/>
              <a:buNone/>
              <a:defRPr sz="3300">
                <a:solidFill>
                  <a:schemeClr val="dk1"/>
                </a:solidFill>
                <a:latin typeface="Unna"/>
                <a:ea typeface="Unna"/>
                <a:cs typeface="Unna"/>
                <a:sym typeface="Unna"/>
              </a:defRPr>
            </a:lvl9pPr>
          </a:lstStyle>
          <a:p/>
        </p:txBody>
      </p:sp>
      <p:sp>
        <p:nvSpPr>
          <p:cNvPr id="7" name="Google Shape;7;p1"/>
          <p:cNvSpPr txBox="1"/>
          <p:nvPr>
            <p:ph idx="1" type="body"/>
          </p:nvPr>
        </p:nvSpPr>
        <p:spPr>
          <a:xfrm>
            <a:off x="713225" y="1297400"/>
            <a:ext cx="7717500" cy="32715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1pPr>
            <a:lvl2pPr indent="-317500" lvl="1" marL="914400">
              <a:lnSpc>
                <a:spcPct val="100000"/>
              </a:lnSpc>
              <a:spcBef>
                <a:spcPts val="1600"/>
              </a:spcBef>
              <a:spcAft>
                <a:spcPts val="0"/>
              </a:spcAft>
              <a:buClr>
                <a:schemeClr val="dk1"/>
              </a:buClr>
              <a:buSzPts val="1400"/>
              <a:buFont typeface="Raleway"/>
              <a:buChar char="○"/>
              <a:defRPr>
                <a:solidFill>
                  <a:schemeClr val="dk1"/>
                </a:solidFill>
                <a:latin typeface="Raleway"/>
                <a:ea typeface="Raleway"/>
                <a:cs typeface="Raleway"/>
                <a:sym typeface="Raleway"/>
              </a:defRPr>
            </a:lvl2pPr>
            <a:lvl3pPr indent="-317500" lvl="2" marL="1371600">
              <a:lnSpc>
                <a:spcPct val="100000"/>
              </a:lnSpc>
              <a:spcBef>
                <a:spcPts val="1600"/>
              </a:spcBef>
              <a:spcAft>
                <a:spcPts val="0"/>
              </a:spcAft>
              <a:buClr>
                <a:schemeClr val="dk1"/>
              </a:buClr>
              <a:buSzPts val="1400"/>
              <a:buFont typeface="Raleway"/>
              <a:buChar char="■"/>
              <a:defRPr>
                <a:solidFill>
                  <a:schemeClr val="dk1"/>
                </a:solidFill>
                <a:latin typeface="Raleway"/>
                <a:ea typeface="Raleway"/>
                <a:cs typeface="Raleway"/>
                <a:sym typeface="Raleway"/>
              </a:defRPr>
            </a:lvl3pPr>
            <a:lvl4pPr indent="-317500" lvl="3" marL="1828800">
              <a:lnSpc>
                <a:spcPct val="100000"/>
              </a:lnSpc>
              <a:spcBef>
                <a:spcPts val="1600"/>
              </a:spcBef>
              <a:spcAft>
                <a:spcPts val="0"/>
              </a:spcAft>
              <a:buClr>
                <a:schemeClr val="dk1"/>
              </a:buClr>
              <a:buSzPts val="1400"/>
              <a:buFont typeface="Raleway"/>
              <a:buChar char="●"/>
              <a:defRPr>
                <a:solidFill>
                  <a:schemeClr val="dk1"/>
                </a:solidFill>
                <a:latin typeface="Raleway"/>
                <a:ea typeface="Raleway"/>
                <a:cs typeface="Raleway"/>
                <a:sym typeface="Raleway"/>
              </a:defRPr>
            </a:lvl4pPr>
            <a:lvl5pPr indent="-317500" lvl="4" marL="2286000">
              <a:lnSpc>
                <a:spcPct val="100000"/>
              </a:lnSpc>
              <a:spcBef>
                <a:spcPts val="1600"/>
              </a:spcBef>
              <a:spcAft>
                <a:spcPts val="0"/>
              </a:spcAft>
              <a:buClr>
                <a:schemeClr val="dk1"/>
              </a:buClr>
              <a:buSzPts val="1400"/>
              <a:buFont typeface="Raleway"/>
              <a:buChar char="○"/>
              <a:defRPr>
                <a:solidFill>
                  <a:schemeClr val="dk1"/>
                </a:solidFill>
                <a:latin typeface="Raleway"/>
                <a:ea typeface="Raleway"/>
                <a:cs typeface="Raleway"/>
                <a:sym typeface="Raleway"/>
              </a:defRPr>
            </a:lvl5pPr>
            <a:lvl6pPr indent="-317500" lvl="5" marL="2743200">
              <a:lnSpc>
                <a:spcPct val="100000"/>
              </a:lnSpc>
              <a:spcBef>
                <a:spcPts val="1600"/>
              </a:spcBef>
              <a:spcAft>
                <a:spcPts val="0"/>
              </a:spcAft>
              <a:buClr>
                <a:schemeClr val="dk1"/>
              </a:buClr>
              <a:buSzPts val="1400"/>
              <a:buFont typeface="Raleway"/>
              <a:buChar char="■"/>
              <a:defRPr>
                <a:solidFill>
                  <a:schemeClr val="dk1"/>
                </a:solidFill>
                <a:latin typeface="Raleway"/>
                <a:ea typeface="Raleway"/>
                <a:cs typeface="Raleway"/>
                <a:sym typeface="Raleway"/>
              </a:defRPr>
            </a:lvl6pPr>
            <a:lvl7pPr indent="-317500" lvl="6" marL="3200400">
              <a:lnSpc>
                <a:spcPct val="100000"/>
              </a:lnSpc>
              <a:spcBef>
                <a:spcPts val="1600"/>
              </a:spcBef>
              <a:spcAft>
                <a:spcPts val="0"/>
              </a:spcAft>
              <a:buClr>
                <a:schemeClr val="dk1"/>
              </a:buClr>
              <a:buSzPts val="1400"/>
              <a:buFont typeface="Raleway"/>
              <a:buChar char="●"/>
              <a:defRPr>
                <a:solidFill>
                  <a:schemeClr val="dk1"/>
                </a:solidFill>
                <a:latin typeface="Raleway"/>
                <a:ea typeface="Raleway"/>
                <a:cs typeface="Raleway"/>
                <a:sym typeface="Raleway"/>
              </a:defRPr>
            </a:lvl7pPr>
            <a:lvl8pPr indent="-317500" lvl="7" marL="3657600">
              <a:lnSpc>
                <a:spcPct val="100000"/>
              </a:lnSpc>
              <a:spcBef>
                <a:spcPts val="1600"/>
              </a:spcBef>
              <a:spcAft>
                <a:spcPts val="0"/>
              </a:spcAft>
              <a:buClr>
                <a:schemeClr val="dk1"/>
              </a:buClr>
              <a:buSzPts val="1400"/>
              <a:buFont typeface="Raleway"/>
              <a:buChar char="○"/>
              <a:defRPr>
                <a:solidFill>
                  <a:schemeClr val="dk1"/>
                </a:solidFill>
                <a:latin typeface="Raleway"/>
                <a:ea typeface="Raleway"/>
                <a:cs typeface="Raleway"/>
                <a:sym typeface="Raleway"/>
              </a:defRPr>
            </a:lvl8pPr>
            <a:lvl9pPr indent="-317500" lvl="8" marL="4114800">
              <a:lnSpc>
                <a:spcPct val="100000"/>
              </a:lnSpc>
              <a:spcBef>
                <a:spcPts val="1600"/>
              </a:spcBef>
              <a:spcAft>
                <a:spcPts val="1600"/>
              </a:spcAft>
              <a:buClr>
                <a:schemeClr val="dk1"/>
              </a:buClr>
              <a:buSzPts val="1400"/>
              <a:buFont typeface="Raleway"/>
              <a:buChar char="■"/>
              <a:defRPr>
                <a:solidFill>
                  <a:schemeClr val="dk1"/>
                </a:solidFill>
                <a:latin typeface="Raleway"/>
                <a:ea typeface="Raleway"/>
                <a:cs typeface="Raleway"/>
                <a:sym typeface="Raleway"/>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 Id="rId3" Type="http://schemas.openxmlformats.org/officeDocument/2006/relationships/image" Target="../media/image42.jpg"/><Relationship Id="rId4" Type="http://schemas.openxmlformats.org/officeDocument/2006/relationships/image" Target="../media/image38.jpg"/><Relationship Id="rId5" Type="http://schemas.openxmlformats.org/officeDocument/2006/relationships/image" Target="../media/image41.jpg"/><Relationship Id="rId6" Type="http://schemas.openxmlformats.org/officeDocument/2006/relationships/image" Target="../media/image5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60.jp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47.png"/><Relationship Id="rId7" Type="http://schemas.openxmlformats.org/officeDocument/2006/relationships/image" Target="../media/image46.png"/><Relationship Id="rId8" Type="http://schemas.openxmlformats.org/officeDocument/2006/relationships/image" Target="../media/image5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hyperlink" Target="http://www.kaggle.com" TargetMode="External"/><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5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4.jpg"/><Relationship Id="rId4" Type="http://schemas.openxmlformats.org/officeDocument/2006/relationships/image" Target="../media/image31.png"/><Relationship Id="rId5"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57.jp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3.jpg"/><Relationship Id="rId4" Type="http://schemas.openxmlformats.org/officeDocument/2006/relationships/image" Target="../media/image40.png"/><Relationship Id="rId5"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59.jpg"/><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 Id="rId3" Type="http://schemas.openxmlformats.org/officeDocument/2006/relationships/image" Target="../media/image58.jpg"/><Relationship Id="rId4" Type="http://schemas.openxmlformats.org/officeDocument/2006/relationships/image" Target="../media/image4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56.jp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0" name="Shape 210"/>
        <p:cNvGrpSpPr/>
        <p:nvPr/>
      </p:nvGrpSpPr>
      <p:grpSpPr>
        <a:xfrm>
          <a:off x="0" y="0"/>
          <a:ext cx="0" cy="0"/>
          <a:chOff x="0" y="0"/>
          <a:chExt cx="0" cy="0"/>
        </a:xfrm>
      </p:grpSpPr>
      <p:sp>
        <p:nvSpPr>
          <p:cNvPr id="211" name="Google Shape;211;p33"/>
          <p:cNvSpPr txBox="1"/>
          <p:nvPr>
            <p:ph type="ctrTitle"/>
          </p:nvPr>
        </p:nvSpPr>
        <p:spPr>
          <a:xfrm>
            <a:off x="1392450" y="1058775"/>
            <a:ext cx="6359100" cy="283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2"/>
                </a:solidFill>
                <a:latin typeface="Raleway"/>
                <a:ea typeface="Raleway"/>
                <a:cs typeface="Raleway"/>
                <a:sym typeface="Raleway"/>
              </a:rPr>
              <a:t>       </a:t>
            </a:r>
            <a:r>
              <a:rPr lang="en">
                <a:latin typeface="Montserrat Light"/>
                <a:ea typeface="Montserrat Light"/>
                <a:cs typeface="Montserrat Light"/>
                <a:sym typeface="Montserrat Light"/>
              </a:rPr>
              <a:t>Global </a:t>
            </a:r>
            <a:endParaRPr>
              <a:latin typeface="Montserrat Light"/>
              <a:ea typeface="Montserrat Light"/>
              <a:cs typeface="Montserrat Light"/>
              <a:sym typeface="Montserrat Light"/>
            </a:endParaRPr>
          </a:p>
          <a:p>
            <a:pPr indent="0" lvl="0" marL="0" rtl="0" algn="l">
              <a:spcBef>
                <a:spcPts val="0"/>
              </a:spcBef>
              <a:spcAft>
                <a:spcPts val="0"/>
              </a:spcAft>
              <a:buNone/>
            </a:pPr>
            <a:r>
              <a:rPr lang="en">
                <a:latin typeface="Montserrat Light"/>
                <a:ea typeface="Montserrat Light"/>
                <a:cs typeface="Montserrat Light"/>
                <a:sym typeface="Montserrat Light"/>
              </a:rPr>
              <a:t>        Universities        </a:t>
            </a:r>
            <a:endParaRPr>
              <a:latin typeface="Montserrat Light"/>
              <a:ea typeface="Montserrat Light"/>
              <a:cs typeface="Montserrat Light"/>
              <a:sym typeface="Montserrat Light"/>
            </a:endParaRPr>
          </a:p>
          <a:p>
            <a:pPr indent="0" lvl="0" marL="0" rtl="0" algn="l">
              <a:spcBef>
                <a:spcPts val="0"/>
              </a:spcBef>
              <a:spcAft>
                <a:spcPts val="0"/>
              </a:spcAft>
              <a:buNone/>
            </a:pPr>
            <a:r>
              <a:rPr lang="en">
                <a:latin typeface="Montserrat Light"/>
                <a:ea typeface="Montserrat Light"/>
                <a:cs typeface="Montserrat Light"/>
                <a:sym typeface="Montserrat Light"/>
              </a:rPr>
              <a:t>                 Ranking</a:t>
            </a:r>
            <a:endParaRPr>
              <a:latin typeface="Montserrat Light"/>
              <a:ea typeface="Montserrat Light"/>
              <a:cs typeface="Montserrat Light"/>
              <a:sym typeface="Montserrat Light"/>
            </a:endParaRPr>
          </a:p>
        </p:txBody>
      </p:sp>
      <p:sp>
        <p:nvSpPr>
          <p:cNvPr id="212" name="Google Shape;212;p33"/>
          <p:cNvSpPr txBox="1"/>
          <p:nvPr/>
        </p:nvSpPr>
        <p:spPr>
          <a:xfrm>
            <a:off x="2254225" y="504375"/>
            <a:ext cx="6477900" cy="4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2"/>
                </a:solidFill>
                <a:latin typeface="Raleway"/>
                <a:ea typeface="Raleway"/>
                <a:cs typeface="Raleway"/>
                <a:sym typeface="Raleway"/>
              </a:rPr>
              <a:t>          </a:t>
            </a:r>
            <a:r>
              <a:rPr lang="en" sz="2400">
                <a:solidFill>
                  <a:schemeClr val="dk2"/>
                </a:solidFill>
                <a:latin typeface="Raleway"/>
                <a:ea typeface="Raleway"/>
                <a:cs typeface="Raleway"/>
                <a:sym typeface="Raleway"/>
              </a:rPr>
              <a:t> </a:t>
            </a:r>
            <a:r>
              <a:rPr lang="en" sz="2800">
                <a:solidFill>
                  <a:schemeClr val="dk2"/>
                </a:solidFill>
                <a:latin typeface="Raleway"/>
                <a:ea typeface="Raleway"/>
                <a:cs typeface="Raleway"/>
                <a:sym typeface="Raleway"/>
              </a:rPr>
              <a:t>TITLE OF THE PROJECT </a:t>
            </a:r>
            <a:endParaRPr sz="2500">
              <a:latin typeface="Raleway"/>
              <a:ea typeface="Raleway"/>
              <a:cs typeface="Raleway"/>
              <a:sym typeface="Raleway"/>
            </a:endParaRPr>
          </a:p>
        </p:txBody>
      </p:sp>
      <p:cxnSp>
        <p:nvCxnSpPr>
          <p:cNvPr id="213" name="Google Shape;213;p33"/>
          <p:cNvCxnSpPr/>
          <p:nvPr/>
        </p:nvCxnSpPr>
        <p:spPr>
          <a:xfrm flipH="1" rot="10800000">
            <a:off x="3043500" y="1004650"/>
            <a:ext cx="3850200" cy="291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42"/>
          <p:cNvPicPr preferRelativeResize="0"/>
          <p:nvPr/>
        </p:nvPicPr>
        <p:blipFill>
          <a:blip r:embed="rId3">
            <a:alphaModFix/>
          </a:blip>
          <a:stretch>
            <a:fillRect/>
          </a:stretch>
        </p:blipFill>
        <p:spPr>
          <a:xfrm>
            <a:off x="489225" y="565225"/>
            <a:ext cx="8165549" cy="3819000"/>
          </a:xfrm>
          <a:prstGeom prst="rect">
            <a:avLst/>
          </a:prstGeom>
          <a:noFill/>
          <a:ln>
            <a:noFill/>
          </a:ln>
        </p:spPr>
      </p:pic>
      <p:sp>
        <p:nvSpPr>
          <p:cNvPr id="349" name="Google Shape;349;p42"/>
          <p:cNvSpPr txBox="1"/>
          <p:nvPr/>
        </p:nvSpPr>
        <p:spPr>
          <a:xfrm>
            <a:off x="576525" y="13250"/>
            <a:ext cx="61137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2"/>
                </a:solidFill>
                <a:latin typeface="Raleway"/>
                <a:ea typeface="Raleway"/>
                <a:cs typeface="Raleway"/>
                <a:sym typeface="Raleway"/>
              </a:rPr>
              <a:t>Dataset Used For Analysis</a:t>
            </a:r>
            <a:r>
              <a:rPr lang="en" sz="2000">
                <a:solidFill>
                  <a:schemeClr val="dk2"/>
                </a:solidFill>
                <a:latin typeface="Raleway"/>
                <a:ea typeface="Raleway"/>
                <a:cs typeface="Raleway"/>
                <a:sym typeface="Raleway"/>
              </a:rPr>
              <a:t> :</a:t>
            </a:r>
            <a:endParaRPr sz="2000">
              <a:solidFill>
                <a:schemeClr val="dk2"/>
              </a:solidFill>
              <a:latin typeface="Raleway"/>
              <a:ea typeface="Raleway"/>
              <a:cs typeface="Raleway"/>
              <a:sym typeface="Raleway"/>
            </a:endParaRPr>
          </a:p>
        </p:txBody>
      </p:sp>
      <p:cxnSp>
        <p:nvCxnSpPr>
          <p:cNvPr id="350" name="Google Shape;350;p42"/>
          <p:cNvCxnSpPr/>
          <p:nvPr/>
        </p:nvCxnSpPr>
        <p:spPr>
          <a:xfrm flipH="1" rot="10800000">
            <a:off x="698975" y="411638"/>
            <a:ext cx="3617400" cy="18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3"/>
          <p:cNvSpPr txBox="1"/>
          <p:nvPr/>
        </p:nvSpPr>
        <p:spPr>
          <a:xfrm>
            <a:off x="1782350" y="69700"/>
            <a:ext cx="5445000" cy="6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dk2"/>
                </a:solidFill>
                <a:latin typeface="Raleway"/>
                <a:ea typeface="Raleway"/>
                <a:cs typeface="Raleway"/>
                <a:sym typeface="Raleway"/>
              </a:rPr>
              <a:t>07. Visualization And Results </a:t>
            </a:r>
            <a:endParaRPr sz="2500">
              <a:solidFill>
                <a:schemeClr val="dk2"/>
              </a:solidFill>
              <a:latin typeface="Raleway"/>
              <a:ea typeface="Raleway"/>
              <a:cs typeface="Raleway"/>
              <a:sym typeface="Raleway"/>
            </a:endParaRPr>
          </a:p>
        </p:txBody>
      </p:sp>
      <p:cxnSp>
        <p:nvCxnSpPr>
          <p:cNvPr id="356" name="Google Shape;356;p43"/>
          <p:cNvCxnSpPr>
            <a:stCxn id="355" idx="1"/>
            <a:endCxn id="355" idx="1"/>
          </p:cNvCxnSpPr>
          <p:nvPr/>
        </p:nvCxnSpPr>
        <p:spPr>
          <a:xfrm>
            <a:off x="1782350" y="408850"/>
            <a:ext cx="0" cy="0"/>
          </a:xfrm>
          <a:prstGeom prst="straightConnector1">
            <a:avLst/>
          </a:prstGeom>
          <a:noFill/>
          <a:ln cap="flat" cmpd="sng" w="9525">
            <a:solidFill>
              <a:schemeClr val="dk2"/>
            </a:solidFill>
            <a:prstDash val="solid"/>
            <a:round/>
            <a:headEnd len="med" w="med" type="none"/>
            <a:tailEnd len="med" w="med" type="none"/>
          </a:ln>
        </p:spPr>
      </p:cxnSp>
      <p:cxnSp>
        <p:nvCxnSpPr>
          <p:cNvPr id="357" name="Google Shape;357;p43"/>
          <p:cNvCxnSpPr>
            <a:stCxn id="355" idx="1"/>
          </p:cNvCxnSpPr>
          <p:nvPr/>
        </p:nvCxnSpPr>
        <p:spPr>
          <a:xfrm>
            <a:off x="1782350" y="408850"/>
            <a:ext cx="0" cy="0"/>
          </a:xfrm>
          <a:prstGeom prst="straightConnector1">
            <a:avLst/>
          </a:prstGeom>
          <a:noFill/>
          <a:ln cap="flat" cmpd="sng" w="9525">
            <a:solidFill>
              <a:schemeClr val="dk2"/>
            </a:solidFill>
            <a:prstDash val="solid"/>
            <a:round/>
            <a:headEnd len="med" w="med" type="none"/>
            <a:tailEnd len="med" w="med" type="none"/>
          </a:ln>
        </p:spPr>
      </p:cxnSp>
      <p:cxnSp>
        <p:nvCxnSpPr>
          <p:cNvPr id="358" name="Google Shape;358;p43"/>
          <p:cNvCxnSpPr/>
          <p:nvPr/>
        </p:nvCxnSpPr>
        <p:spPr>
          <a:xfrm flipH="1" rot="10800000">
            <a:off x="1951900" y="506825"/>
            <a:ext cx="4069500" cy="33900"/>
          </a:xfrm>
          <a:prstGeom prst="straightConnector1">
            <a:avLst/>
          </a:prstGeom>
          <a:noFill/>
          <a:ln cap="flat" cmpd="sng" w="9525">
            <a:solidFill>
              <a:schemeClr val="dk2"/>
            </a:solidFill>
            <a:prstDash val="solid"/>
            <a:round/>
            <a:headEnd len="med" w="med" type="none"/>
            <a:tailEnd len="med" w="med" type="none"/>
          </a:ln>
        </p:spPr>
      </p:cxnSp>
      <p:pic>
        <p:nvPicPr>
          <p:cNvPr id="359" name="Google Shape;359;p43"/>
          <p:cNvPicPr preferRelativeResize="0"/>
          <p:nvPr/>
        </p:nvPicPr>
        <p:blipFill>
          <a:blip r:embed="rId3">
            <a:alphaModFix/>
          </a:blip>
          <a:stretch>
            <a:fillRect/>
          </a:stretch>
        </p:blipFill>
        <p:spPr>
          <a:xfrm>
            <a:off x="790425" y="616100"/>
            <a:ext cx="3346976" cy="2326137"/>
          </a:xfrm>
          <a:prstGeom prst="rect">
            <a:avLst/>
          </a:prstGeom>
          <a:noFill/>
          <a:ln>
            <a:noFill/>
          </a:ln>
        </p:spPr>
      </p:pic>
      <p:pic>
        <p:nvPicPr>
          <p:cNvPr id="360" name="Google Shape;360;p43"/>
          <p:cNvPicPr preferRelativeResize="0"/>
          <p:nvPr/>
        </p:nvPicPr>
        <p:blipFill>
          <a:blip r:embed="rId4">
            <a:alphaModFix/>
          </a:blip>
          <a:stretch>
            <a:fillRect/>
          </a:stretch>
        </p:blipFill>
        <p:spPr>
          <a:xfrm>
            <a:off x="4288125" y="616100"/>
            <a:ext cx="3457274" cy="1778451"/>
          </a:xfrm>
          <a:prstGeom prst="rect">
            <a:avLst/>
          </a:prstGeom>
          <a:noFill/>
          <a:ln>
            <a:noFill/>
          </a:ln>
        </p:spPr>
      </p:pic>
      <p:pic>
        <p:nvPicPr>
          <p:cNvPr id="361" name="Google Shape;361;p43"/>
          <p:cNvPicPr preferRelativeResize="0"/>
          <p:nvPr/>
        </p:nvPicPr>
        <p:blipFill>
          <a:blip r:embed="rId5">
            <a:alphaModFix/>
          </a:blip>
          <a:stretch>
            <a:fillRect/>
          </a:stretch>
        </p:blipFill>
        <p:spPr>
          <a:xfrm>
            <a:off x="4288125" y="2469925"/>
            <a:ext cx="3457274" cy="2517200"/>
          </a:xfrm>
          <a:prstGeom prst="rect">
            <a:avLst/>
          </a:prstGeom>
          <a:noFill/>
          <a:ln>
            <a:noFill/>
          </a:ln>
        </p:spPr>
      </p:pic>
      <p:sp>
        <p:nvSpPr>
          <p:cNvPr id="362" name="Google Shape;362;p43"/>
          <p:cNvSpPr txBox="1"/>
          <p:nvPr/>
        </p:nvSpPr>
        <p:spPr>
          <a:xfrm>
            <a:off x="4787400" y="4327700"/>
            <a:ext cx="437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aleway"/>
              <a:ea typeface="Raleway"/>
              <a:cs typeface="Raleway"/>
              <a:sym typeface="Raleway"/>
            </a:endParaRPr>
          </a:p>
        </p:txBody>
      </p:sp>
      <p:pic>
        <p:nvPicPr>
          <p:cNvPr id="363" name="Google Shape;363;p43"/>
          <p:cNvPicPr preferRelativeResize="0"/>
          <p:nvPr/>
        </p:nvPicPr>
        <p:blipFill>
          <a:blip r:embed="rId6">
            <a:alphaModFix/>
          </a:blip>
          <a:stretch>
            <a:fillRect/>
          </a:stretch>
        </p:blipFill>
        <p:spPr>
          <a:xfrm>
            <a:off x="790425" y="3017600"/>
            <a:ext cx="3346975" cy="1969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7" name="Shape 367"/>
        <p:cNvGrpSpPr/>
        <p:nvPr/>
      </p:nvGrpSpPr>
      <p:grpSpPr>
        <a:xfrm>
          <a:off x="0" y="0"/>
          <a:ext cx="0" cy="0"/>
          <a:chOff x="0" y="0"/>
          <a:chExt cx="0" cy="0"/>
        </a:xfrm>
      </p:grpSpPr>
      <p:pic>
        <p:nvPicPr>
          <p:cNvPr id="368" name="Google Shape;368;p44"/>
          <p:cNvPicPr preferRelativeResize="0"/>
          <p:nvPr/>
        </p:nvPicPr>
        <p:blipFill>
          <a:blip r:embed="rId4">
            <a:alphaModFix/>
          </a:blip>
          <a:stretch>
            <a:fillRect/>
          </a:stretch>
        </p:blipFill>
        <p:spPr>
          <a:xfrm>
            <a:off x="284500" y="69725"/>
            <a:ext cx="3751900" cy="2216301"/>
          </a:xfrm>
          <a:prstGeom prst="rect">
            <a:avLst/>
          </a:prstGeom>
          <a:noFill/>
          <a:ln>
            <a:noFill/>
          </a:ln>
        </p:spPr>
      </p:pic>
      <p:pic>
        <p:nvPicPr>
          <p:cNvPr id="369" name="Google Shape;369;p44"/>
          <p:cNvPicPr preferRelativeResize="0"/>
          <p:nvPr/>
        </p:nvPicPr>
        <p:blipFill rotWithShape="1">
          <a:blip r:embed="rId5">
            <a:alphaModFix/>
          </a:blip>
          <a:srcRect b="4752" l="0" r="0" t="0"/>
          <a:stretch/>
        </p:blipFill>
        <p:spPr>
          <a:xfrm>
            <a:off x="4132275" y="69725"/>
            <a:ext cx="3626799" cy="2216300"/>
          </a:xfrm>
          <a:prstGeom prst="rect">
            <a:avLst/>
          </a:prstGeom>
          <a:noFill/>
          <a:ln>
            <a:noFill/>
          </a:ln>
        </p:spPr>
      </p:pic>
      <p:pic>
        <p:nvPicPr>
          <p:cNvPr id="370" name="Google Shape;370;p44"/>
          <p:cNvPicPr preferRelativeResize="0"/>
          <p:nvPr/>
        </p:nvPicPr>
        <p:blipFill>
          <a:blip r:embed="rId6">
            <a:alphaModFix/>
          </a:blip>
          <a:stretch>
            <a:fillRect/>
          </a:stretch>
        </p:blipFill>
        <p:spPr>
          <a:xfrm>
            <a:off x="284500" y="2349875"/>
            <a:ext cx="3751901" cy="2708850"/>
          </a:xfrm>
          <a:prstGeom prst="rect">
            <a:avLst/>
          </a:prstGeom>
          <a:noFill/>
          <a:ln>
            <a:noFill/>
          </a:ln>
        </p:spPr>
      </p:pic>
      <p:pic>
        <p:nvPicPr>
          <p:cNvPr id="371" name="Google Shape;371;p44"/>
          <p:cNvPicPr preferRelativeResize="0"/>
          <p:nvPr/>
        </p:nvPicPr>
        <p:blipFill>
          <a:blip r:embed="rId7">
            <a:alphaModFix/>
          </a:blip>
          <a:stretch>
            <a:fillRect/>
          </a:stretch>
        </p:blipFill>
        <p:spPr>
          <a:xfrm>
            <a:off x="4132275" y="2368550"/>
            <a:ext cx="4802801" cy="1857032"/>
          </a:xfrm>
          <a:prstGeom prst="rect">
            <a:avLst/>
          </a:prstGeom>
          <a:noFill/>
          <a:ln>
            <a:noFill/>
          </a:ln>
        </p:spPr>
      </p:pic>
      <p:pic>
        <p:nvPicPr>
          <p:cNvPr id="372" name="Google Shape;372;p44"/>
          <p:cNvPicPr preferRelativeResize="0"/>
          <p:nvPr/>
        </p:nvPicPr>
        <p:blipFill>
          <a:blip r:embed="rId8">
            <a:alphaModFix/>
          </a:blip>
          <a:stretch>
            <a:fillRect/>
          </a:stretch>
        </p:blipFill>
        <p:spPr>
          <a:xfrm>
            <a:off x="4132275" y="4308100"/>
            <a:ext cx="4964476" cy="750625"/>
          </a:xfrm>
          <a:prstGeom prst="rect">
            <a:avLst/>
          </a:prstGeom>
          <a:noFill/>
          <a:ln>
            <a:noFill/>
          </a:ln>
        </p:spPr>
      </p:pic>
      <p:sp>
        <p:nvSpPr>
          <p:cNvPr id="373" name="Google Shape;373;p44"/>
          <p:cNvSpPr txBox="1"/>
          <p:nvPr/>
        </p:nvSpPr>
        <p:spPr>
          <a:xfrm>
            <a:off x="5983800" y="2519000"/>
            <a:ext cx="318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aleway"/>
              <a:ea typeface="Raleway"/>
              <a:cs typeface="Raleway"/>
              <a:sym typeface="Ralew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5"/>
          <p:cNvSpPr txBox="1"/>
          <p:nvPr/>
        </p:nvSpPr>
        <p:spPr>
          <a:xfrm>
            <a:off x="2978700" y="211025"/>
            <a:ext cx="6029100" cy="5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2"/>
                </a:solidFill>
                <a:latin typeface="Raleway"/>
                <a:ea typeface="Raleway"/>
                <a:cs typeface="Raleway"/>
                <a:sym typeface="Raleway"/>
              </a:rPr>
              <a:t>   </a:t>
            </a:r>
            <a:r>
              <a:rPr lang="en" sz="2500">
                <a:solidFill>
                  <a:schemeClr val="dk2"/>
                </a:solidFill>
                <a:latin typeface="Raleway"/>
                <a:ea typeface="Raleway"/>
                <a:cs typeface="Raleway"/>
                <a:sym typeface="Raleway"/>
              </a:rPr>
              <a:t> 7. Conclusion And Reference Links</a:t>
            </a:r>
            <a:endParaRPr sz="2500">
              <a:solidFill>
                <a:schemeClr val="dk2"/>
              </a:solidFill>
              <a:latin typeface="Raleway"/>
              <a:ea typeface="Raleway"/>
              <a:cs typeface="Raleway"/>
              <a:sym typeface="Raleway"/>
            </a:endParaRPr>
          </a:p>
        </p:txBody>
      </p:sp>
      <p:cxnSp>
        <p:nvCxnSpPr>
          <p:cNvPr id="379" name="Google Shape;379;p45"/>
          <p:cNvCxnSpPr/>
          <p:nvPr/>
        </p:nvCxnSpPr>
        <p:spPr>
          <a:xfrm flipH="1" rot="10800000">
            <a:off x="3402675" y="682100"/>
            <a:ext cx="4955100" cy="28200"/>
          </a:xfrm>
          <a:prstGeom prst="straightConnector1">
            <a:avLst/>
          </a:prstGeom>
          <a:noFill/>
          <a:ln cap="flat" cmpd="sng" w="9525">
            <a:solidFill>
              <a:schemeClr val="dk2"/>
            </a:solidFill>
            <a:prstDash val="solid"/>
            <a:round/>
            <a:headEnd len="med" w="med" type="none"/>
            <a:tailEnd len="med" w="med" type="none"/>
          </a:ln>
        </p:spPr>
      </p:cxnSp>
      <p:sp>
        <p:nvSpPr>
          <p:cNvPr id="380" name="Google Shape;380;p45"/>
          <p:cNvSpPr txBox="1"/>
          <p:nvPr/>
        </p:nvSpPr>
        <p:spPr>
          <a:xfrm>
            <a:off x="1716375" y="1206150"/>
            <a:ext cx="7291500" cy="31125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0"/>
              </a:spcAft>
              <a:buNone/>
            </a:pPr>
            <a:r>
              <a:rPr lang="en" sz="1200">
                <a:solidFill>
                  <a:schemeClr val="dk1"/>
                </a:solidFill>
                <a:latin typeface="Raleway"/>
                <a:ea typeface="Raleway"/>
                <a:cs typeface="Raleway"/>
                <a:sym typeface="Raleway"/>
              </a:rPr>
              <a:t>I</a:t>
            </a:r>
            <a:r>
              <a:rPr lang="en" sz="1500">
                <a:solidFill>
                  <a:schemeClr val="dk1"/>
                </a:solidFill>
                <a:latin typeface="Raleway"/>
                <a:ea typeface="Raleway"/>
                <a:cs typeface="Raleway"/>
                <a:sym typeface="Raleway"/>
              </a:rPr>
              <a:t> have done very well in this internship. I have learnt very good skills which helps us in</a:t>
            </a:r>
            <a:r>
              <a:rPr lang="en" sz="1500">
                <a:solidFill>
                  <a:schemeClr val="dk1"/>
                </a:solidFill>
                <a:latin typeface="Raleway"/>
                <a:ea typeface="Raleway"/>
                <a:cs typeface="Raleway"/>
                <a:sym typeface="Raleway"/>
              </a:rPr>
              <a:t> doing </a:t>
            </a:r>
            <a:r>
              <a:rPr lang="en" sz="1500">
                <a:solidFill>
                  <a:schemeClr val="dk1"/>
                </a:solidFill>
                <a:latin typeface="Raleway"/>
                <a:ea typeface="Raleway"/>
                <a:cs typeface="Raleway"/>
                <a:sym typeface="Raleway"/>
              </a:rPr>
              <a:t>project  and also in future. I have learnt a basic data analysis that boosts my confidence to learn more about data analysis and help to start my journey to learning data technologies using Python. </a:t>
            </a:r>
            <a:endParaRPr sz="1500">
              <a:solidFill>
                <a:schemeClr val="dk1"/>
              </a:solidFill>
              <a:latin typeface="Raleway"/>
              <a:ea typeface="Raleway"/>
              <a:cs typeface="Raleway"/>
              <a:sym typeface="Raleway"/>
            </a:endParaRPr>
          </a:p>
          <a:p>
            <a:pPr indent="0" lvl="0" marL="0" rtl="0" algn="l">
              <a:lnSpc>
                <a:spcPct val="107916"/>
              </a:lnSpc>
              <a:spcBef>
                <a:spcPts val="800"/>
              </a:spcBef>
              <a:spcAft>
                <a:spcPts val="0"/>
              </a:spcAft>
              <a:buNone/>
            </a:pPr>
            <a:r>
              <a:rPr lang="en" sz="1500">
                <a:solidFill>
                  <a:schemeClr val="dk1"/>
                </a:solidFill>
                <a:latin typeface="Raleway"/>
                <a:ea typeface="Raleway"/>
                <a:cs typeface="Raleway"/>
                <a:sym typeface="Raleway"/>
              </a:rPr>
              <a:t>                   This type of project typically involves collecting and analyzing data related to the rankings that appear on University’s ranks section, which highlights universities that are currently popular and How the students are interested in joining in those universities.  </a:t>
            </a:r>
            <a:endParaRPr sz="1500">
              <a:solidFill>
                <a:schemeClr val="dk1"/>
              </a:solidFill>
              <a:latin typeface="Raleway"/>
              <a:ea typeface="Raleway"/>
              <a:cs typeface="Raleway"/>
              <a:sym typeface="Raleway"/>
            </a:endParaRPr>
          </a:p>
          <a:p>
            <a:pPr indent="0" lvl="0" marL="0" rtl="0" algn="l">
              <a:lnSpc>
                <a:spcPct val="107916"/>
              </a:lnSpc>
              <a:spcBef>
                <a:spcPts val="800"/>
              </a:spcBef>
              <a:spcAft>
                <a:spcPts val="800"/>
              </a:spcAft>
              <a:buNone/>
            </a:pPr>
            <a:r>
              <a:rPr lang="en" sz="1500">
                <a:solidFill>
                  <a:schemeClr val="dk1"/>
                </a:solidFill>
                <a:latin typeface="Raleway"/>
                <a:ea typeface="Raleway"/>
                <a:cs typeface="Raleway"/>
                <a:sym typeface="Raleway"/>
              </a:rPr>
              <a:t>                    This project can help in finding, measuring, analysing and comparing key aspects of World Universities Rankings.  It’s a great experience and I am very much satisfied by learning these skills.</a:t>
            </a:r>
            <a:endParaRPr sz="1500">
              <a:solidFill>
                <a:schemeClr val="dk1"/>
              </a:solidFill>
              <a:latin typeface="Raleway"/>
              <a:ea typeface="Raleway"/>
              <a:cs typeface="Raleway"/>
              <a:sym typeface="Raleway"/>
            </a:endParaRPr>
          </a:p>
        </p:txBody>
      </p:sp>
      <p:sp>
        <p:nvSpPr>
          <p:cNvPr id="381" name="Google Shape;381;p45"/>
          <p:cNvSpPr txBox="1"/>
          <p:nvPr/>
        </p:nvSpPr>
        <p:spPr>
          <a:xfrm>
            <a:off x="1631600" y="757400"/>
            <a:ext cx="20442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chemeClr val="dk2"/>
                </a:solidFill>
                <a:latin typeface="Raleway"/>
                <a:ea typeface="Raleway"/>
                <a:cs typeface="Raleway"/>
                <a:sym typeface="Raleway"/>
              </a:rPr>
              <a:t> Conclusion</a:t>
            </a:r>
            <a:endParaRPr sz="2300">
              <a:solidFill>
                <a:schemeClr val="dk2"/>
              </a:solidFill>
              <a:latin typeface="Raleway"/>
              <a:ea typeface="Raleway"/>
              <a:cs typeface="Raleway"/>
              <a:sym typeface="Raleway"/>
            </a:endParaRPr>
          </a:p>
        </p:txBody>
      </p:sp>
      <p:cxnSp>
        <p:nvCxnSpPr>
          <p:cNvPr id="382" name="Google Shape;382;p45"/>
          <p:cNvCxnSpPr/>
          <p:nvPr/>
        </p:nvCxnSpPr>
        <p:spPr>
          <a:xfrm>
            <a:off x="614200" y="-260000"/>
            <a:ext cx="904500" cy="904500"/>
          </a:xfrm>
          <a:prstGeom prst="straightConnector1">
            <a:avLst/>
          </a:prstGeom>
          <a:noFill/>
          <a:ln cap="flat" cmpd="sng" w="9525">
            <a:solidFill>
              <a:schemeClr val="dk2"/>
            </a:solidFill>
            <a:prstDash val="solid"/>
            <a:round/>
            <a:headEnd len="med" w="med" type="none"/>
            <a:tailEnd len="med" w="med" type="none"/>
          </a:ln>
        </p:spPr>
      </p:cxnSp>
      <p:cxnSp>
        <p:nvCxnSpPr>
          <p:cNvPr id="383" name="Google Shape;383;p45"/>
          <p:cNvCxnSpPr/>
          <p:nvPr/>
        </p:nvCxnSpPr>
        <p:spPr>
          <a:xfrm flipH="1" rot="10800000">
            <a:off x="1819950" y="1175575"/>
            <a:ext cx="1497900" cy="3300"/>
          </a:xfrm>
          <a:prstGeom prst="straightConnector1">
            <a:avLst/>
          </a:prstGeom>
          <a:noFill/>
          <a:ln cap="flat" cmpd="sng" w="9525">
            <a:solidFill>
              <a:schemeClr val="dk2"/>
            </a:solidFill>
            <a:prstDash val="solid"/>
            <a:round/>
            <a:headEnd len="med" w="med" type="none"/>
            <a:tailEnd len="med" w="med" type="none"/>
          </a:ln>
        </p:spPr>
      </p:cxnSp>
      <p:sp>
        <p:nvSpPr>
          <p:cNvPr id="384" name="Google Shape;384;p45"/>
          <p:cNvSpPr txBox="1"/>
          <p:nvPr/>
        </p:nvSpPr>
        <p:spPr>
          <a:xfrm>
            <a:off x="1716375" y="4077125"/>
            <a:ext cx="2260800" cy="4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2"/>
                </a:solidFill>
                <a:latin typeface="Raleway"/>
                <a:ea typeface="Raleway"/>
                <a:cs typeface="Raleway"/>
                <a:sym typeface="Raleway"/>
              </a:rPr>
              <a:t>Reference Links</a:t>
            </a:r>
            <a:endParaRPr sz="1700">
              <a:solidFill>
                <a:schemeClr val="dk2"/>
              </a:solidFill>
              <a:latin typeface="Raleway"/>
              <a:ea typeface="Raleway"/>
              <a:cs typeface="Raleway"/>
              <a:sym typeface="Raleway"/>
            </a:endParaRPr>
          </a:p>
        </p:txBody>
      </p:sp>
      <p:cxnSp>
        <p:nvCxnSpPr>
          <p:cNvPr id="385" name="Google Shape;385;p45"/>
          <p:cNvCxnSpPr/>
          <p:nvPr/>
        </p:nvCxnSpPr>
        <p:spPr>
          <a:xfrm>
            <a:off x="1864700" y="4435100"/>
            <a:ext cx="1578000" cy="0"/>
          </a:xfrm>
          <a:prstGeom prst="straightConnector1">
            <a:avLst/>
          </a:prstGeom>
          <a:noFill/>
          <a:ln cap="flat" cmpd="sng" w="9525">
            <a:solidFill>
              <a:schemeClr val="dk2"/>
            </a:solidFill>
            <a:prstDash val="solid"/>
            <a:round/>
            <a:headEnd len="med" w="med" type="none"/>
            <a:tailEnd len="med" w="med" type="none"/>
          </a:ln>
        </p:spPr>
      </p:cxnSp>
      <p:sp>
        <p:nvSpPr>
          <p:cNvPr id="386" name="Google Shape;386;p45"/>
          <p:cNvSpPr txBox="1"/>
          <p:nvPr/>
        </p:nvSpPr>
        <p:spPr>
          <a:xfrm>
            <a:off x="1772850" y="4435100"/>
            <a:ext cx="5727600" cy="7353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0"/>
              </a:spcAft>
              <a:buNone/>
            </a:pPr>
            <a:r>
              <a:rPr lang="en">
                <a:solidFill>
                  <a:schemeClr val="dk1"/>
                </a:solidFill>
                <a:latin typeface="Raleway"/>
                <a:ea typeface="Raleway"/>
                <a:cs typeface="Raleway"/>
                <a:sym typeface="Raleway"/>
              </a:rPr>
              <a:t>       </a:t>
            </a:r>
            <a:r>
              <a:rPr lang="en">
                <a:solidFill>
                  <a:schemeClr val="dk1"/>
                </a:solidFill>
                <a:latin typeface="Raleway"/>
                <a:ea typeface="Raleway"/>
                <a:cs typeface="Raleway"/>
                <a:sym typeface="Raleway"/>
              </a:rPr>
              <a:t>Kaggle:</a:t>
            </a:r>
            <a:r>
              <a:rPr lang="en"/>
              <a:t> </a:t>
            </a:r>
            <a:r>
              <a:rPr lang="en" u="sng">
                <a:solidFill>
                  <a:srgbClr val="F4CCCC"/>
                </a:solidFill>
                <a:latin typeface="Raleway"/>
                <a:ea typeface="Raleway"/>
                <a:cs typeface="Raleway"/>
                <a:sym typeface="Raleway"/>
                <a:hlinkClick r:id="rId3">
                  <a:extLst>
                    <a:ext uri="{A12FA001-AC4F-418D-AE19-62706E023703}">
                      <ahyp:hlinkClr val="tx"/>
                    </a:ext>
                  </a:extLst>
                </a:hlinkClick>
              </a:rPr>
              <a:t>www.Kaggle.com</a:t>
            </a:r>
            <a:r>
              <a:rPr lang="en">
                <a:solidFill>
                  <a:srgbClr val="F4CCCC"/>
                </a:solidFill>
                <a:latin typeface="Raleway"/>
                <a:ea typeface="Raleway"/>
                <a:cs typeface="Raleway"/>
                <a:sym typeface="Raleway"/>
              </a:rPr>
              <a:t>                     </a:t>
            </a:r>
            <a:endParaRPr>
              <a:solidFill>
                <a:srgbClr val="F4CCCC"/>
              </a:solidFill>
              <a:latin typeface="Raleway"/>
              <a:ea typeface="Raleway"/>
              <a:cs typeface="Raleway"/>
              <a:sym typeface="Raleway"/>
            </a:endParaRPr>
          </a:p>
          <a:p>
            <a:pPr indent="0" lvl="0" marL="0" rtl="0" algn="l">
              <a:lnSpc>
                <a:spcPct val="107916"/>
              </a:lnSpc>
              <a:spcBef>
                <a:spcPts val="800"/>
              </a:spcBef>
              <a:spcAft>
                <a:spcPts val="800"/>
              </a:spcAft>
              <a:buNone/>
            </a:pPr>
            <a:r>
              <a:rPr lang="en">
                <a:solidFill>
                  <a:schemeClr val="dk1"/>
                </a:solidFill>
                <a:latin typeface="Raleway"/>
                <a:ea typeface="Raleway"/>
                <a:cs typeface="Raleway"/>
                <a:sym typeface="Raleway"/>
              </a:rPr>
              <a:t>                            Slides go</a:t>
            </a:r>
            <a:r>
              <a:rPr lang="en">
                <a:solidFill>
                  <a:srgbClr val="F4CCCC"/>
                </a:solidFill>
                <a:latin typeface="Raleway"/>
                <a:ea typeface="Raleway"/>
                <a:cs typeface="Raleway"/>
                <a:sym typeface="Raleway"/>
              </a:rPr>
              <a:t>: </a:t>
            </a:r>
            <a:r>
              <a:rPr lang="en" u="sng">
                <a:solidFill>
                  <a:srgbClr val="F4CCCC"/>
                </a:solidFill>
                <a:latin typeface="Raleway"/>
                <a:ea typeface="Raleway"/>
                <a:cs typeface="Raleway"/>
                <a:sym typeface="Raleway"/>
              </a:rPr>
              <a:t>www.Slidesgo.com</a:t>
            </a:r>
            <a:endParaRPr u="sng">
              <a:solidFill>
                <a:srgbClr val="F4CCCC"/>
              </a:solidFill>
              <a:latin typeface="Raleway"/>
              <a:ea typeface="Raleway"/>
              <a:cs typeface="Raleway"/>
              <a:sym typeface="Raleway"/>
            </a:endParaRPr>
          </a:p>
        </p:txBody>
      </p:sp>
      <p:sp>
        <p:nvSpPr>
          <p:cNvPr id="387" name="Google Shape;387;p45"/>
          <p:cNvSpPr/>
          <p:nvPr/>
        </p:nvSpPr>
        <p:spPr>
          <a:xfrm>
            <a:off x="303325" y="1870875"/>
            <a:ext cx="1215375" cy="2797850"/>
          </a:xfrm>
          <a:prstGeom prst="flowChartProcess">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8" name="Google Shape;388;p45"/>
          <p:cNvPicPr preferRelativeResize="0"/>
          <p:nvPr/>
        </p:nvPicPr>
        <p:blipFill>
          <a:blip r:embed="rId4">
            <a:alphaModFix/>
          </a:blip>
          <a:stretch>
            <a:fillRect/>
          </a:stretch>
        </p:blipFill>
        <p:spPr>
          <a:xfrm>
            <a:off x="369275" y="1980650"/>
            <a:ext cx="1064500" cy="2578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id="393" name="Google Shape;393;p46"/>
          <p:cNvPicPr preferRelativeResize="0"/>
          <p:nvPr/>
        </p:nvPicPr>
        <p:blipFill>
          <a:blip r:embed="rId3">
            <a:alphaModFix/>
          </a:blip>
          <a:stretch>
            <a:fillRect/>
          </a:stretch>
        </p:blipFill>
        <p:spPr>
          <a:xfrm>
            <a:off x="-56525" y="0"/>
            <a:ext cx="9243226" cy="519931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7" name="Shape 217"/>
        <p:cNvGrpSpPr/>
        <p:nvPr/>
      </p:nvGrpSpPr>
      <p:grpSpPr>
        <a:xfrm>
          <a:off x="0" y="0"/>
          <a:ext cx="0" cy="0"/>
          <a:chOff x="0" y="0"/>
          <a:chExt cx="0" cy="0"/>
        </a:xfrm>
      </p:grpSpPr>
      <p:sp>
        <p:nvSpPr>
          <p:cNvPr id="218" name="Google Shape;218;p34"/>
          <p:cNvSpPr/>
          <p:nvPr/>
        </p:nvSpPr>
        <p:spPr>
          <a:xfrm>
            <a:off x="5805950" y="793125"/>
            <a:ext cx="2743200" cy="3609475"/>
          </a:xfrm>
          <a:prstGeom prst="flowChartProcess">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9" name="Google Shape;219;p34"/>
          <p:cNvPicPr preferRelativeResize="0"/>
          <p:nvPr/>
        </p:nvPicPr>
        <p:blipFill>
          <a:blip r:embed="rId4">
            <a:alphaModFix/>
          </a:blip>
          <a:stretch>
            <a:fillRect/>
          </a:stretch>
        </p:blipFill>
        <p:spPr>
          <a:xfrm>
            <a:off x="6109225" y="423775"/>
            <a:ext cx="2743199" cy="3655178"/>
          </a:xfrm>
          <a:prstGeom prst="rect">
            <a:avLst/>
          </a:prstGeom>
          <a:noFill/>
          <a:ln>
            <a:noFill/>
          </a:ln>
        </p:spPr>
      </p:pic>
      <p:cxnSp>
        <p:nvCxnSpPr>
          <p:cNvPr id="220" name="Google Shape;220;p34"/>
          <p:cNvCxnSpPr/>
          <p:nvPr/>
        </p:nvCxnSpPr>
        <p:spPr>
          <a:xfrm>
            <a:off x="5959975" y="263725"/>
            <a:ext cx="2964600" cy="9600"/>
          </a:xfrm>
          <a:prstGeom prst="straightConnector1">
            <a:avLst/>
          </a:prstGeom>
          <a:noFill/>
          <a:ln cap="flat" cmpd="sng" w="9525">
            <a:solidFill>
              <a:schemeClr val="dk2"/>
            </a:solidFill>
            <a:prstDash val="solid"/>
            <a:round/>
            <a:headEnd len="med" w="med" type="none"/>
            <a:tailEnd len="med" w="med" type="none"/>
          </a:ln>
        </p:spPr>
      </p:cxnSp>
      <p:cxnSp>
        <p:nvCxnSpPr>
          <p:cNvPr id="221" name="Google Shape;221;p34"/>
          <p:cNvCxnSpPr/>
          <p:nvPr/>
        </p:nvCxnSpPr>
        <p:spPr>
          <a:xfrm>
            <a:off x="8924575" y="263725"/>
            <a:ext cx="19200" cy="3725100"/>
          </a:xfrm>
          <a:prstGeom prst="straightConnector1">
            <a:avLst/>
          </a:prstGeom>
          <a:noFill/>
          <a:ln cap="flat" cmpd="sng" w="9525">
            <a:solidFill>
              <a:schemeClr val="dk2"/>
            </a:solidFill>
            <a:prstDash val="solid"/>
            <a:round/>
            <a:headEnd len="med" w="med" type="none"/>
            <a:tailEnd len="med" w="med" type="none"/>
          </a:ln>
        </p:spPr>
      </p:cxnSp>
      <p:cxnSp>
        <p:nvCxnSpPr>
          <p:cNvPr id="222" name="Google Shape;222;p34"/>
          <p:cNvCxnSpPr/>
          <p:nvPr/>
        </p:nvCxnSpPr>
        <p:spPr>
          <a:xfrm flipH="1" rot="10800000">
            <a:off x="6806975" y="157875"/>
            <a:ext cx="1116600" cy="9600"/>
          </a:xfrm>
          <a:prstGeom prst="straightConnector1">
            <a:avLst/>
          </a:prstGeom>
          <a:noFill/>
          <a:ln cap="flat" cmpd="sng" w="9525">
            <a:solidFill>
              <a:schemeClr val="dk2"/>
            </a:solidFill>
            <a:prstDash val="solid"/>
            <a:round/>
            <a:headEnd len="med" w="med" type="none"/>
            <a:tailEnd len="med" w="med" type="none"/>
          </a:ln>
        </p:spPr>
      </p:cxnSp>
      <p:cxnSp>
        <p:nvCxnSpPr>
          <p:cNvPr id="223" name="Google Shape;223;p34"/>
          <p:cNvCxnSpPr/>
          <p:nvPr/>
        </p:nvCxnSpPr>
        <p:spPr>
          <a:xfrm>
            <a:off x="9040050" y="1197375"/>
            <a:ext cx="9600" cy="1318800"/>
          </a:xfrm>
          <a:prstGeom prst="straightConnector1">
            <a:avLst/>
          </a:prstGeom>
          <a:noFill/>
          <a:ln cap="flat" cmpd="sng" w="9525">
            <a:solidFill>
              <a:schemeClr val="dk2"/>
            </a:solidFill>
            <a:prstDash val="solid"/>
            <a:round/>
            <a:headEnd len="med" w="med" type="none"/>
            <a:tailEnd len="med" w="med" type="none"/>
          </a:ln>
        </p:spPr>
      </p:cxnSp>
      <p:sp>
        <p:nvSpPr>
          <p:cNvPr id="224" name="Google Shape;224;p34"/>
          <p:cNvSpPr txBox="1"/>
          <p:nvPr/>
        </p:nvSpPr>
        <p:spPr>
          <a:xfrm>
            <a:off x="723825" y="1726775"/>
            <a:ext cx="554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225" name="Google Shape;225;p34"/>
          <p:cNvSpPr txBox="1"/>
          <p:nvPr/>
        </p:nvSpPr>
        <p:spPr>
          <a:xfrm>
            <a:off x="367675" y="1238988"/>
            <a:ext cx="56694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Raleway"/>
                <a:ea typeface="Raleway"/>
                <a:cs typeface="Raleway"/>
                <a:sym typeface="Raleway"/>
              </a:rPr>
              <a:t>DANDINA. RUPA DEVI NAGAMANI</a:t>
            </a:r>
            <a:endParaRPr sz="1600">
              <a:solidFill>
                <a:schemeClr val="dk1"/>
              </a:solidFill>
              <a:latin typeface="Raleway"/>
              <a:ea typeface="Raleway"/>
              <a:cs typeface="Raleway"/>
              <a:sym typeface="Raleway"/>
            </a:endParaRPr>
          </a:p>
          <a:p>
            <a:pPr indent="0" lvl="0" marL="0" rtl="0" algn="l">
              <a:spcBef>
                <a:spcPts val="0"/>
              </a:spcBef>
              <a:spcAft>
                <a:spcPts val="0"/>
              </a:spcAft>
              <a:buNone/>
            </a:pPr>
            <a:r>
              <a:rPr lang="en" sz="1300">
                <a:solidFill>
                  <a:schemeClr val="dk1"/>
                </a:solidFill>
                <a:latin typeface="Raleway"/>
                <a:ea typeface="Raleway"/>
                <a:cs typeface="Raleway"/>
                <a:sym typeface="Raleway"/>
              </a:rPr>
              <a:t>              </a:t>
            </a:r>
            <a:r>
              <a:rPr lang="en" sz="1900">
                <a:solidFill>
                  <a:schemeClr val="dk1"/>
                </a:solidFill>
                <a:latin typeface="Raleway"/>
                <a:ea typeface="Raleway"/>
                <a:cs typeface="Raleway"/>
                <a:sym typeface="Raleway"/>
              </a:rPr>
              <a:t>21X41A4212</a:t>
            </a:r>
            <a:endParaRPr sz="1900">
              <a:solidFill>
                <a:schemeClr val="dk1"/>
              </a:solidFill>
              <a:latin typeface="Raleway"/>
              <a:ea typeface="Raleway"/>
              <a:cs typeface="Raleway"/>
              <a:sym typeface="Raleway"/>
            </a:endParaRPr>
          </a:p>
        </p:txBody>
      </p:sp>
      <p:sp>
        <p:nvSpPr>
          <p:cNvPr id="226" name="Google Shape;226;p34"/>
          <p:cNvSpPr txBox="1"/>
          <p:nvPr/>
        </p:nvSpPr>
        <p:spPr>
          <a:xfrm>
            <a:off x="3216775" y="2115875"/>
            <a:ext cx="40620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aleway"/>
                <a:ea typeface="Raleway"/>
                <a:cs typeface="Raleway"/>
                <a:sym typeface="Raleway"/>
              </a:rPr>
              <a:t>        </a:t>
            </a:r>
            <a:r>
              <a:rPr lang="en" sz="1600">
                <a:solidFill>
                  <a:schemeClr val="dk1"/>
                </a:solidFill>
                <a:latin typeface="Raleway"/>
                <a:ea typeface="Raleway"/>
                <a:cs typeface="Raleway"/>
                <a:sym typeface="Raleway"/>
              </a:rPr>
              <a:t>CHALAPATI. TEJASRI</a:t>
            </a:r>
            <a:endParaRPr sz="1600">
              <a:solidFill>
                <a:schemeClr val="dk1"/>
              </a:solidFill>
              <a:latin typeface="Raleway"/>
              <a:ea typeface="Raleway"/>
              <a:cs typeface="Raleway"/>
              <a:sym typeface="Raleway"/>
            </a:endParaRPr>
          </a:p>
          <a:p>
            <a:pPr indent="0" lvl="0" marL="0" rtl="0" algn="l">
              <a:spcBef>
                <a:spcPts val="0"/>
              </a:spcBef>
              <a:spcAft>
                <a:spcPts val="0"/>
              </a:spcAft>
              <a:buNone/>
            </a:pPr>
            <a:r>
              <a:rPr lang="en" sz="1600">
                <a:solidFill>
                  <a:schemeClr val="dk1"/>
                </a:solidFill>
                <a:latin typeface="Raleway"/>
                <a:ea typeface="Raleway"/>
                <a:cs typeface="Raleway"/>
                <a:sym typeface="Raleway"/>
              </a:rPr>
              <a:t>                21X41A4211</a:t>
            </a:r>
            <a:endParaRPr sz="1600">
              <a:solidFill>
                <a:schemeClr val="dk1"/>
              </a:solidFill>
              <a:latin typeface="Raleway"/>
              <a:ea typeface="Raleway"/>
              <a:cs typeface="Raleway"/>
              <a:sym typeface="Raleway"/>
            </a:endParaRPr>
          </a:p>
        </p:txBody>
      </p:sp>
      <p:sp>
        <p:nvSpPr>
          <p:cNvPr id="227" name="Google Shape;227;p34"/>
          <p:cNvSpPr txBox="1"/>
          <p:nvPr/>
        </p:nvSpPr>
        <p:spPr>
          <a:xfrm>
            <a:off x="165650" y="3322525"/>
            <a:ext cx="33495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aleway"/>
                <a:ea typeface="Raleway"/>
                <a:cs typeface="Raleway"/>
                <a:sym typeface="Raleway"/>
              </a:rPr>
              <a:t>SINGAM. NAVYA SRI</a:t>
            </a:r>
            <a:endParaRPr sz="1500">
              <a:solidFill>
                <a:schemeClr val="dk1"/>
              </a:solidFill>
              <a:latin typeface="Raleway"/>
              <a:ea typeface="Raleway"/>
              <a:cs typeface="Raleway"/>
              <a:sym typeface="Raleway"/>
            </a:endParaRPr>
          </a:p>
          <a:p>
            <a:pPr indent="0" lvl="0" marL="0" rtl="0" algn="l">
              <a:spcBef>
                <a:spcPts val="0"/>
              </a:spcBef>
              <a:spcAft>
                <a:spcPts val="0"/>
              </a:spcAft>
              <a:buNone/>
            </a:pPr>
            <a:r>
              <a:rPr lang="en" sz="1500">
                <a:solidFill>
                  <a:schemeClr val="dk1"/>
                </a:solidFill>
                <a:latin typeface="Raleway"/>
                <a:ea typeface="Raleway"/>
                <a:cs typeface="Raleway"/>
                <a:sym typeface="Raleway"/>
              </a:rPr>
              <a:t>    21X41A4252</a:t>
            </a:r>
            <a:endParaRPr sz="1500">
              <a:solidFill>
                <a:schemeClr val="dk1"/>
              </a:solidFill>
              <a:latin typeface="Raleway"/>
              <a:ea typeface="Raleway"/>
              <a:cs typeface="Raleway"/>
              <a:sym typeface="Raleway"/>
            </a:endParaRPr>
          </a:p>
        </p:txBody>
      </p:sp>
      <p:sp>
        <p:nvSpPr>
          <p:cNvPr id="228" name="Google Shape;228;p34"/>
          <p:cNvSpPr txBox="1"/>
          <p:nvPr/>
        </p:nvSpPr>
        <p:spPr>
          <a:xfrm>
            <a:off x="2023225" y="3989750"/>
            <a:ext cx="3936900" cy="5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Raleway"/>
                <a:ea typeface="Raleway"/>
                <a:cs typeface="Raleway"/>
                <a:sym typeface="Raleway"/>
              </a:rPr>
              <a:t>KOLLI. LAVANYA SRI VENKATA SARIKA</a:t>
            </a:r>
            <a:endParaRPr sz="1600">
              <a:solidFill>
                <a:schemeClr val="dk1"/>
              </a:solidFill>
              <a:latin typeface="Raleway"/>
              <a:ea typeface="Raleway"/>
              <a:cs typeface="Raleway"/>
              <a:sym typeface="Raleway"/>
            </a:endParaRPr>
          </a:p>
          <a:p>
            <a:pPr indent="0" lvl="0" marL="0" rtl="0" algn="l">
              <a:spcBef>
                <a:spcPts val="0"/>
              </a:spcBef>
              <a:spcAft>
                <a:spcPts val="0"/>
              </a:spcAft>
              <a:buNone/>
            </a:pPr>
            <a:r>
              <a:rPr lang="en" sz="1600">
                <a:solidFill>
                  <a:schemeClr val="dk1"/>
                </a:solidFill>
                <a:latin typeface="Raleway"/>
                <a:ea typeface="Raleway"/>
                <a:cs typeface="Raleway"/>
                <a:sym typeface="Raleway"/>
              </a:rPr>
              <a:t>                    21X41A4226</a:t>
            </a:r>
            <a:endParaRPr sz="1600">
              <a:solidFill>
                <a:schemeClr val="dk1"/>
              </a:solidFill>
              <a:latin typeface="Raleway"/>
              <a:ea typeface="Raleway"/>
              <a:cs typeface="Raleway"/>
              <a:sym typeface="Raleway"/>
            </a:endParaRPr>
          </a:p>
        </p:txBody>
      </p:sp>
      <p:cxnSp>
        <p:nvCxnSpPr>
          <p:cNvPr id="229" name="Google Shape;229;p34"/>
          <p:cNvCxnSpPr/>
          <p:nvPr/>
        </p:nvCxnSpPr>
        <p:spPr>
          <a:xfrm flipH="1" rot="10800000">
            <a:off x="1724850" y="956800"/>
            <a:ext cx="3417000" cy="19200"/>
          </a:xfrm>
          <a:prstGeom prst="straightConnector1">
            <a:avLst/>
          </a:prstGeom>
          <a:noFill/>
          <a:ln cap="flat" cmpd="sng" w="9525">
            <a:solidFill>
              <a:schemeClr val="dk2"/>
            </a:solidFill>
            <a:prstDash val="solid"/>
            <a:round/>
            <a:headEnd len="med" w="med" type="none"/>
            <a:tailEnd len="med" w="med" type="none"/>
          </a:ln>
        </p:spPr>
      </p:cxnSp>
      <p:sp>
        <p:nvSpPr>
          <p:cNvPr id="230" name="Google Shape;230;p34"/>
          <p:cNvSpPr/>
          <p:nvPr/>
        </p:nvSpPr>
        <p:spPr>
          <a:xfrm>
            <a:off x="2148350" y="2086425"/>
            <a:ext cx="1443800" cy="1720425"/>
          </a:xfrm>
          <a:prstGeom prst="flowChartProcess">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1" name="Google Shape;231;p34"/>
          <p:cNvPicPr preferRelativeResize="0"/>
          <p:nvPr/>
        </p:nvPicPr>
        <p:blipFill>
          <a:blip r:embed="rId5">
            <a:alphaModFix/>
          </a:blip>
          <a:stretch>
            <a:fillRect/>
          </a:stretch>
        </p:blipFill>
        <p:spPr>
          <a:xfrm>
            <a:off x="2206913" y="2138738"/>
            <a:ext cx="1326674" cy="1615776"/>
          </a:xfrm>
          <a:prstGeom prst="rect">
            <a:avLst/>
          </a:prstGeom>
          <a:noFill/>
          <a:ln>
            <a:noFill/>
          </a:ln>
        </p:spPr>
      </p:pic>
      <p:sp>
        <p:nvSpPr>
          <p:cNvPr id="232" name="Google Shape;232;p34"/>
          <p:cNvSpPr txBox="1"/>
          <p:nvPr/>
        </p:nvSpPr>
        <p:spPr>
          <a:xfrm>
            <a:off x="1570850" y="533200"/>
            <a:ext cx="38598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dk2"/>
                </a:solidFill>
                <a:latin typeface="Raleway"/>
                <a:ea typeface="Raleway"/>
                <a:cs typeface="Raleway"/>
                <a:sym typeface="Raleway"/>
              </a:rPr>
              <a:t>OUR TEAMS MEMBERS </a:t>
            </a:r>
            <a:endParaRPr sz="2500">
              <a:solidFill>
                <a:schemeClr val="dk2"/>
              </a:solidFill>
              <a:latin typeface="Raleway"/>
              <a:ea typeface="Raleway"/>
              <a:cs typeface="Raleway"/>
              <a:sym typeface="Raleway"/>
            </a:endParaRPr>
          </a:p>
        </p:txBody>
      </p:sp>
    </p:spTree>
  </p:cSld>
  <p:clrMapOvr>
    <a:masterClrMapping/>
  </p:clrMapOvr>
  <p:transition spd="med">
    <p:push/>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5"/>
          <p:cNvSpPr txBox="1"/>
          <p:nvPr/>
        </p:nvSpPr>
        <p:spPr>
          <a:xfrm>
            <a:off x="2620000" y="321475"/>
            <a:ext cx="4331400" cy="5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500">
                <a:solidFill>
                  <a:schemeClr val="dk2"/>
                </a:solidFill>
                <a:latin typeface="Raleway"/>
                <a:ea typeface="Raleway"/>
                <a:cs typeface="Raleway"/>
                <a:sym typeface="Raleway"/>
              </a:rPr>
              <a:t>    Abstract</a:t>
            </a:r>
            <a:endParaRPr sz="3500">
              <a:solidFill>
                <a:schemeClr val="dk2"/>
              </a:solidFill>
              <a:latin typeface="Raleway"/>
              <a:ea typeface="Raleway"/>
              <a:cs typeface="Raleway"/>
              <a:sym typeface="Raleway"/>
            </a:endParaRPr>
          </a:p>
        </p:txBody>
      </p:sp>
      <p:cxnSp>
        <p:nvCxnSpPr>
          <p:cNvPr id="238" name="Google Shape;238;p35"/>
          <p:cNvCxnSpPr/>
          <p:nvPr/>
        </p:nvCxnSpPr>
        <p:spPr>
          <a:xfrm>
            <a:off x="3226375" y="908775"/>
            <a:ext cx="1578600" cy="28800"/>
          </a:xfrm>
          <a:prstGeom prst="straightConnector1">
            <a:avLst/>
          </a:prstGeom>
          <a:noFill/>
          <a:ln cap="flat" cmpd="sng" w="9525">
            <a:solidFill>
              <a:schemeClr val="dk2"/>
            </a:solidFill>
            <a:prstDash val="solid"/>
            <a:round/>
            <a:headEnd len="med" w="med" type="none"/>
            <a:tailEnd len="med" w="med" type="none"/>
          </a:ln>
        </p:spPr>
      </p:cxnSp>
      <p:sp>
        <p:nvSpPr>
          <p:cNvPr id="239" name="Google Shape;239;p35"/>
          <p:cNvSpPr txBox="1"/>
          <p:nvPr/>
        </p:nvSpPr>
        <p:spPr>
          <a:xfrm>
            <a:off x="579450" y="1149050"/>
            <a:ext cx="6141000" cy="341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                             The global university rankings appeared in                                  Order to measure the performances of higher education</a:t>
            </a:r>
            <a:endParaRPr>
              <a:solidFill>
                <a:schemeClr val="dk1"/>
              </a:solidFill>
            </a:endParaRPr>
          </a:p>
          <a:p>
            <a:pPr indent="0" lvl="0" marL="0" rtl="0" algn="ctr">
              <a:spcBef>
                <a:spcPts val="0"/>
              </a:spcBef>
              <a:spcAft>
                <a:spcPts val="0"/>
              </a:spcAft>
              <a:buNone/>
            </a:pPr>
            <a:r>
              <a:rPr lang="en">
                <a:solidFill>
                  <a:schemeClr val="dk1"/>
                </a:solidFill>
              </a:rPr>
              <a:t> institutions from all of the word after some Pre-established </a:t>
            </a:r>
            <a:endParaRPr>
              <a:solidFill>
                <a:schemeClr val="dk1"/>
              </a:solidFill>
            </a:endParaRPr>
          </a:p>
          <a:p>
            <a:pPr indent="0" lvl="0" marL="0" rtl="0" algn="l">
              <a:spcBef>
                <a:spcPts val="0"/>
              </a:spcBef>
              <a:spcAft>
                <a:spcPts val="0"/>
              </a:spcAft>
              <a:buNone/>
            </a:pPr>
            <a:r>
              <a:rPr lang="en">
                <a:solidFill>
                  <a:schemeClr val="dk1"/>
                </a:solidFill>
              </a:rPr>
              <a:t>       indicators. The rankings make it possible to evaluate complex                                                                                                                                   information according to various combinations of various factors. In this,we described and analyzed three of the most known, influential and widely                                                                   observed international university rankings, in order to identify the similitudes and especially the differences between them regarding the methodology, criteria and weights, top universities, research and educational process or the global outlook, using the public and available in information from their web-sites.After the results of these rankings and others, all universities whether small or large, can improve practices that will make them stronger. For the contemporary society it is also important for a university to be able to innovate and help industry and businesses with consultancy and innovations.</a:t>
            </a:r>
            <a:endParaRPr>
              <a:solidFill>
                <a:schemeClr val="dk1"/>
              </a:solidFill>
            </a:endParaRPr>
          </a:p>
        </p:txBody>
      </p:sp>
      <p:pic>
        <p:nvPicPr>
          <p:cNvPr id="240" name="Google Shape;240;p35"/>
          <p:cNvPicPr preferRelativeResize="0"/>
          <p:nvPr/>
        </p:nvPicPr>
        <p:blipFill>
          <a:blip r:embed="rId3">
            <a:alphaModFix/>
          </a:blip>
          <a:stretch>
            <a:fillRect/>
          </a:stretch>
        </p:blipFill>
        <p:spPr>
          <a:xfrm>
            <a:off x="6720450" y="391100"/>
            <a:ext cx="2240174" cy="3693549"/>
          </a:xfrm>
          <a:prstGeom prst="rect">
            <a:avLst/>
          </a:prstGeom>
          <a:noFill/>
          <a:ln>
            <a:noFill/>
          </a:ln>
        </p:spPr>
      </p:pic>
      <p:cxnSp>
        <p:nvCxnSpPr>
          <p:cNvPr id="241" name="Google Shape;241;p35"/>
          <p:cNvCxnSpPr/>
          <p:nvPr/>
        </p:nvCxnSpPr>
        <p:spPr>
          <a:xfrm flipH="1">
            <a:off x="6633950" y="831775"/>
            <a:ext cx="9300" cy="3325500"/>
          </a:xfrm>
          <a:prstGeom prst="straightConnector1">
            <a:avLst/>
          </a:prstGeom>
          <a:noFill/>
          <a:ln cap="flat" cmpd="sng" w="9525">
            <a:solidFill>
              <a:schemeClr val="dk2"/>
            </a:solidFill>
            <a:prstDash val="solid"/>
            <a:round/>
            <a:headEnd len="med" w="med" type="none"/>
            <a:tailEnd len="med" w="med" type="none"/>
          </a:ln>
        </p:spPr>
      </p:cxnSp>
      <p:cxnSp>
        <p:nvCxnSpPr>
          <p:cNvPr id="242" name="Google Shape;242;p35"/>
          <p:cNvCxnSpPr/>
          <p:nvPr/>
        </p:nvCxnSpPr>
        <p:spPr>
          <a:xfrm>
            <a:off x="877975" y="-324050"/>
            <a:ext cx="0" cy="0"/>
          </a:xfrm>
          <a:prstGeom prst="straightConnector1">
            <a:avLst/>
          </a:prstGeom>
          <a:noFill/>
          <a:ln cap="flat" cmpd="sng" w="9525">
            <a:solidFill>
              <a:schemeClr val="dk2"/>
            </a:solidFill>
            <a:prstDash val="solid"/>
            <a:round/>
            <a:headEnd len="med" w="med" type="none"/>
            <a:tailEnd len="med" w="med" type="none"/>
          </a:ln>
        </p:spPr>
      </p:cxnSp>
      <p:cxnSp>
        <p:nvCxnSpPr>
          <p:cNvPr id="243" name="Google Shape;243;p35"/>
          <p:cNvCxnSpPr/>
          <p:nvPr/>
        </p:nvCxnSpPr>
        <p:spPr>
          <a:xfrm>
            <a:off x="7312050" y="4917400"/>
            <a:ext cx="904500" cy="904500"/>
          </a:xfrm>
          <a:prstGeom prst="straightConnector1">
            <a:avLst/>
          </a:prstGeom>
          <a:noFill/>
          <a:ln cap="flat" cmpd="sng" w="9525">
            <a:solidFill>
              <a:schemeClr val="dk2"/>
            </a:solidFill>
            <a:prstDash val="solid"/>
            <a:round/>
            <a:headEnd len="med" w="med" type="none"/>
            <a:tailEnd len="med" w="med" type="none"/>
          </a:ln>
        </p:spPr>
      </p:cxnSp>
      <p:cxnSp>
        <p:nvCxnSpPr>
          <p:cNvPr id="244" name="Google Shape;244;p35"/>
          <p:cNvCxnSpPr/>
          <p:nvPr/>
        </p:nvCxnSpPr>
        <p:spPr>
          <a:xfrm>
            <a:off x="6633950" y="4157275"/>
            <a:ext cx="1884000" cy="9300"/>
          </a:xfrm>
          <a:prstGeom prst="straightConnector1">
            <a:avLst/>
          </a:prstGeom>
          <a:noFill/>
          <a:ln cap="flat" cmpd="sng" w="9525">
            <a:solidFill>
              <a:schemeClr val="dk2"/>
            </a:solidFill>
            <a:prstDash val="solid"/>
            <a:round/>
            <a:headEnd len="med" w="med" type="none"/>
            <a:tailEnd len="med" w="med" type="none"/>
          </a:ln>
        </p:spPr>
      </p:cxnSp>
      <p:cxnSp>
        <p:nvCxnSpPr>
          <p:cNvPr id="245" name="Google Shape;245;p35"/>
          <p:cNvCxnSpPr/>
          <p:nvPr/>
        </p:nvCxnSpPr>
        <p:spPr>
          <a:xfrm>
            <a:off x="6894875" y="318475"/>
            <a:ext cx="2119500" cy="0"/>
          </a:xfrm>
          <a:prstGeom prst="straightConnector1">
            <a:avLst/>
          </a:prstGeom>
          <a:noFill/>
          <a:ln cap="flat" cmpd="sng" w="9525">
            <a:solidFill>
              <a:schemeClr val="dk2"/>
            </a:solidFill>
            <a:prstDash val="solid"/>
            <a:round/>
            <a:headEnd len="med" w="med" type="none"/>
            <a:tailEnd len="med" w="med" type="none"/>
          </a:ln>
        </p:spPr>
      </p:cxnSp>
      <p:cxnSp>
        <p:nvCxnSpPr>
          <p:cNvPr id="246" name="Google Shape;246;p35"/>
          <p:cNvCxnSpPr/>
          <p:nvPr/>
        </p:nvCxnSpPr>
        <p:spPr>
          <a:xfrm>
            <a:off x="9017150" y="320300"/>
            <a:ext cx="0" cy="3466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0" name="Shape 250"/>
        <p:cNvGrpSpPr/>
        <p:nvPr/>
      </p:nvGrpSpPr>
      <p:grpSpPr>
        <a:xfrm>
          <a:off x="0" y="0"/>
          <a:ext cx="0" cy="0"/>
          <a:chOff x="0" y="0"/>
          <a:chExt cx="0" cy="0"/>
        </a:xfrm>
      </p:grpSpPr>
      <p:sp>
        <p:nvSpPr>
          <p:cNvPr id="251" name="Google Shape;251;p36"/>
          <p:cNvSpPr txBox="1"/>
          <p:nvPr/>
        </p:nvSpPr>
        <p:spPr>
          <a:xfrm>
            <a:off x="275075" y="211000"/>
            <a:ext cx="7084200" cy="10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chemeClr val="dk2"/>
                </a:solidFill>
                <a:latin typeface="Raleway Medium"/>
                <a:ea typeface="Raleway Medium"/>
                <a:cs typeface="Raleway Medium"/>
                <a:sym typeface="Raleway Medium"/>
              </a:rPr>
              <a:t>                                     </a:t>
            </a:r>
            <a:endParaRPr sz="2300">
              <a:solidFill>
                <a:schemeClr val="dk2"/>
              </a:solidFill>
              <a:latin typeface="Raleway Medium"/>
              <a:ea typeface="Raleway Medium"/>
              <a:cs typeface="Raleway Medium"/>
              <a:sym typeface="Raleway Medium"/>
            </a:endParaRPr>
          </a:p>
          <a:p>
            <a:pPr indent="0" lvl="0" marL="0" rtl="0" algn="l">
              <a:spcBef>
                <a:spcPts val="0"/>
              </a:spcBef>
              <a:spcAft>
                <a:spcPts val="0"/>
              </a:spcAft>
              <a:buNone/>
            </a:pPr>
            <a:r>
              <a:rPr lang="en" sz="2300">
                <a:solidFill>
                  <a:schemeClr val="dk2"/>
                </a:solidFill>
                <a:latin typeface="Raleway Medium"/>
                <a:ea typeface="Raleway Medium"/>
                <a:cs typeface="Raleway Medium"/>
                <a:sym typeface="Raleway Medium"/>
              </a:rPr>
              <a:t>                                         </a:t>
            </a:r>
            <a:r>
              <a:rPr lang="en" sz="2300">
                <a:solidFill>
                  <a:schemeClr val="dk2"/>
                </a:solidFill>
                <a:latin typeface="Raleway Medium"/>
                <a:ea typeface="Raleway Medium"/>
                <a:cs typeface="Raleway Medium"/>
                <a:sym typeface="Raleway Medium"/>
              </a:rPr>
              <a:t>Contents Of Table</a:t>
            </a:r>
            <a:endParaRPr sz="2300">
              <a:solidFill>
                <a:schemeClr val="dk2"/>
              </a:solidFill>
              <a:latin typeface="Raleway Medium"/>
              <a:ea typeface="Raleway Medium"/>
              <a:cs typeface="Raleway Medium"/>
              <a:sym typeface="Raleway Medium"/>
            </a:endParaRPr>
          </a:p>
          <a:p>
            <a:pPr indent="0" lvl="0" marL="0" rtl="0" algn="l">
              <a:spcBef>
                <a:spcPts val="0"/>
              </a:spcBef>
              <a:spcAft>
                <a:spcPts val="0"/>
              </a:spcAft>
              <a:buNone/>
            </a:pPr>
            <a:r>
              <a:t/>
            </a:r>
            <a:endParaRPr sz="2300">
              <a:solidFill>
                <a:schemeClr val="dk2"/>
              </a:solidFill>
              <a:latin typeface="Raleway Medium"/>
              <a:ea typeface="Raleway Medium"/>
              <a:cs typeface="Raleway Medium"/>
              <a:sym typeface="Raleway Medium"/>
            </a:endParaRPr>
          </a:p>
        </p:txBody>
      </p:sp>
      <p:cxnSp>
        <p:nvCxnSpPr>
          <p:cNvPr id="252" name="Google Shape;252;p36"/>
          <p:cNvCxnSpPr/>
          <p:nvPr/>
        </p:nvCxnSpPr>
        <p:spPr>
          <a:xfrm>
            <a:off x="3449725" y="974050"/>
            <a:ext cx="2355000" cy="9300"/>
          </a:xfrm>
          <a:prstGeom prst="straightConnector1">
            <a:avLst/>
          </a:prstGeom>
          <a:noFill/>
          <a:ln cap="flat" cmpd="sng" w="9525">
            <a:solidFill>
              <a:schemeClr val="dk2"/>
            </a:solidFill>
            <a:prstDash val="solid"/>
            <a:round/>
            <a:headEnd len="med" w="med" type="none"/>
            <a:tailEnd len="med" w="med" type="none"/>
          </a:ln>
        </p:spPr>
      </p:cxnSp>
      <p:sp>
        <p:nvSpPr>
          <p:cNvPr id="253" name="Google Shape;253;p36"/>
          <p:cNvSpPr/>
          <p:nvPr/>
        </p:nvSpPr>
        <p:spPr>
          <a:xfrm>
            <a:off x="180875" y="352325"/>
            <a:ext cx="2534075" cy="3655075"/>
          </a:xfrm>
          <a:prstGeom prst="flowChartProcess">
            <a:avLst/>
          </a:prstGeom>
          <a:solidFill>
            <a:srgbClr val="F6B26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6"/>
          <p:cNvSpPr/>
          <p:nvPr/>
        </p:nvSpPr>
        <p:spPr>
          <a:xfrm>
            <a:off x="86675" y="663200"/>
            <a:ext cx="2289125" cy="3523175"/>
          </a:xfrm>
          <a:prstGeom prst="flowChartProcess">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5" name="Google Shape;255;p36"/>
          <p:cNvPicPr preferRelativeResize="0"/>
          <p:nvPr/>
        </p:nvPicPr>
        <p:blipFill>
          <a:blip r:embed="rId4">
            <a:alphaModFix/>
          </a:blip>
          <a:stretch>
            <a:fillRect/>
          </a:stretch>
        </p:blipFill>
        <p:spPr>
          <a:xfrm>
            <a:off x="180875" y="795075"/>
            <a:ext cx="2091299" cy="3259425"/>
          </a:xfrm>
          <a:prstGeom prst="rect">
            <a:avLst/>
          </a:prstGeom>
          <a:noFill/>
          <a:ln>
            <a:noFill/>
          </a:ln>
        </p:spPr>
      </p:pic>
      <p:sp>
        <p:nvSpPr>
          <p:cNvPr id="256" name="Google Shape;256;p36"/>
          <p:cNvSpPr txBox="1"/>
          <p:nvPr/>
        </p:nvSpPr>
        <p:spPr>
          <a:xfrm>
            <a:off x="3082200" y="1161450"/>
            <a:ext cx="5228400" cy="1573200"/>
          </a:xfrm>
          <a:prstGeom prst="rect">
            <a:avLst/>
          </a:prstGeom>
          <a:noFill/>
          <a:ln>
            <a:noFill/>
          </a:ln>
        </p:spPr>
        <p:txBody>
          <a:bodyPr anchorCtr="0" anchor="t" bIns="91425" lIns="114300" spcFirstLastPara="1" rIns="91425" wrap="square" tIns="91425">
            <a:noAutofit/>
          </a:bodyPr>
          <a:lstStyle/>
          <a:p>
            <a:pPr indent="0" lvl="0" marL="0" rtl="0" algn="l">
              <a:spcBef>
                <a:spcPts val="0"/>
              </a:spcBef>
              <a:spcAft>
                <a:spcPts val="0"/>
              </a:spcAft>
              <a:buNone/>
            </a:pPr>
            <a:r>
              <a:rPr lang="en" sz="2600">
                <a:solidFill>
                  <a:schemeClr val="dk1"/>
                </a:solidFill>
                <a:latin typeface="Raleway Medium"/>
                <a:ea typeface="Raleway Medium"/>
                <a:cs typeface="Raleway Medium"/>
                <a:sym typeface="Raleway Medium"/>
              </a:rPr>
              <a:t>    01.   </a:t>
            </a:r>
            <a:r>
              <a:rPr lang="en" sz="2200">
                <a:solidFill>
                  <a:schemeClr val="dk1"/>
                </a:solidFill>
                <a:latin typeface="Raleway Medium"/>
                <a:ea typeface="Raleway Medium"/>
                <a:cs typeface="Raleway Medium"/>
                <a:sym typeface="Raleway Medium"/>
              </a:rPr>
              <a:t>Introduction</a:t>
            </a:r>
            <a:endParaRPr sz="2200">
              <a:solidFill>
                <a:schemeClr val="dk1"/>
              </a:solidFill>
              <a:latin typeface="Raleway Medium"/>
              <a:ea typeface="Raleway Medium"/>
              <a:cs typeface="Raleway Medium"/>
              <a:sym typeface="Raleway Medium"/>
            </a:endParaRPr>
          </a:p>
          <a:p>
            <a:pPr indent="0" lvl="0" marL="0" rtl="0" algn="l">
              <a:spcBef>
                <a:spcPts val="0"/>
              </a:spcBef>
              <a:spcAft>
                <a:spcPts val="0"/>
              </a:spcAft>
              <a:buNone/>
            </a:pPr>
            <a:r>
              <a:rPr lang="en" sz="2200">
                <a:solidFill>
                  <a:schemeClr val="dk1"/>
                </a:solidFill>
                <a:latin typeface="Raleway Medium"/>
                <a:ea typeface="Raleway Medium"/>
                <a:cs typeface="Raleway Medium"/>
                <a:sym typeface="Raleway Medium"/>
              </a:rPr>
              <a:t>     02.    System Requirements</a:t>
            </a:r>
            <a:endParaRPr sz="2200">
              <a:solidFill>
                <a:schemeClr val="dk1"/>
              </a:solidFill>
              <a:latin typeface="Raleway Medium"/>
              <a:ea typeface="Raleway Medium"/>
              <a:cs typeface="Raleway Medium"/>
              <a:sym typeface="Raleway Medium"/>
            </a:endParaRPr>
          </a:p>
          <a:p>
            <a:pPr indent="0" lvl="0" marL="0" rtl="0" algn="l">
              <a:spcBef>
                <a:spcPts val="0"/>
              </a:spcBef>
              <a:spcAft>
                <a:spcPts val="0"/>
              </a:spcAft>
              <a:buNone/>
            </a:pPr>
            <a:r>
              <a:rPr lang="en" sz="2200">
                <a:solidFill>
                  <a:schemeClr val="dk1"/>
                </a:solidFill>
                <a:latin typeface="Raleway Medium"/>
                <a:ea typeface="Raleway Medium"/>
                <a:cs typeface="Raleway Medium"/>
                <a:sym typeface="Raleway Medium"/>
              </a:rPr>
              <a:t>     03.    </a:t>
            </a:r>
            <a:r>
              <a:rPr lang="en" sz="2200">
                <a:solidFill>
                  <a:schemeClr val="dk1"/>
                </a:solidFill>
                <a:latin typeface="Raleway Medium"/>
                <a:ea typeface="Raleway Medium"/>
                <a:cs typeface="Raleway Medium"/>
                <a:sym typeface="Raleway Medium"/>
              </a:rPr>
              <a:t>Architecture</a:t>
            </a:r>
            <a:r>
              <a:rPr lang="en" sz="2200">
                <a:solidFill>
                  <a:schemeClr val="dk1"/>
                </a:solidFill>
                <a:latin typeface="Raleway Medium"/>
                <a:ea typeface="Raleway Medium"/>
                <a:cs typeface="Raleway Medium"/>
                <a:sym typeface="Raleway Medium"/>
              </a:rPr>
              <a:t> Of The Analysis</a:t>
            </a:r>
            <a:endParaRPr sz="2200">
              <a:solidFill>
                <a:schemeClr val="dk1"/>
              </a:solidFill>
              <a:latin typeface="Raleway Medium"/>
              <a:ea typeface="Raleway Medium"/>
              <a:cs typeface="Raleway Medium"/>
              <a:sym typeface="Raleway Medium"/>
            </a:endParaRPr>
          </a:p>
          <a:p>
            <a:pPr indent="0" lvl="0" marL="0" rtl="0" algn="l">
              <a:spcBef>
                <a:spcPts val="0"/>
              </a:spcBef>
              <a:spcAft>
                <a:spcPts val="0"/>
              </a:spcAft>
              <a:buNone/>
            </a:pPr>
            <a:r>
              <a:rPr lang="en" sz="2200">
                <a:solidFill>
                  <a:schemeClr val="dk1"/>
                </a:solidFill>
                <a:latin typeface="Raleway Medium"/>
                <a:ea typeface="Raleway Medium"/>
                <a:cs typeface="Raleway Medium"/>
                <a:sym typeface="Raleway Medium"/>
              </a:rPr>
              <a:t>     04.    Advantages Of The Analysis</a:t>
            </a:r>
            <a:endParaRPr sz="2200">
              <a:solidFill>
                <a:schemeClr val="dk1"/>
              </a:solidFill>
              <a:latin typeface="Raleway Medium"/>
              <a:ea typeface="Raleway Medium"/>
              <a:cs typeface="Raleway Medium"/>
              <a:sym typeface="Raleway Medium"/>
            </a:endParaRPr>
          </a:p>
          <a:p>
            <a:pPr indent="0" lvl="0" marL="0" rtl="0" algn="l">
              <a:spcBef>
                <a:spcPts val="0"/>
              </a:spcBef>
              <a:spcAft>
                <a:spcPts val="0"/>
              </a:spcAft>
              <a:buNone/>
            </a:pPr>
            <a:r>
              <a:rPr lang="en" sz="2200">
                <a:solidFill>
                  <a:schemeClr val="dk1"/>
                </a:solidFill>
                <a:latin typeface="Raleway Medium"/>
                <a:ea typeface="Raleway Medium"/>
                <a:cs typeface="Raleway Medium"/>
                <a:sym typeface="Raleway Medium"/>
              </a:rPr>
              <a:t>     05.    Libraries And Dataset</a:t>
            </a:r>
            <a:endParaRPr sz="2200">
              <a:solidFill>
                <a:schemeClr val="dk1"/>
              </a:solidFill>
              <a:latin typeface="Raleway Medium"/>
              <a:ea typeface="Raleway Medium"/>
              <a:cs typeface="Raleway Medium"/>
              <a:sym typeface="Raleway Medium"/>
            </a:endParaRPr>
          </a:p>
          <a:p>
            <a:pPr indent="0" lvl="0" marL="0" rtl="0" algn="l">
              <a:spcBef>
                <a:spcPts val="0"/>
              </a:spcBef>
              <a:spcAft>
                <a:spcPts val="0"/>
              </a:spcAft>
              <a:buNone/>
            </a:pPr>
            <a:r>
              <a:rPr lang="en" sz="2200">
                <a:solidFill>
                  <a:schemeClr val="dk1"/>
                </a:solidFill>
                <a:latin typeface="Raleway Medium"/>
                <a:ea typeface="Raleway Medium"/>
                <a:cs typeface="Raleway Medium"/>
                <a:sym typeface="Raleway Medium"/>
              </a:rPr>
              <a:t>     06.    Visualization And Results</a:t>
            </a:r>
            <a:endParaRPr sz="2200">
              <a:solidFill>
                <a:schemeClr val="dk1"/>
              </a:solidFill>
              <a:latin typeface="Raleway Medium"/>
              <a:ea typeface="Raleway Medium"/>
              <a:cs typeface="Raleway Medium"/>
              <a:sym typeface="Raleway Medium"/>
            </a:endParaRPr>
          </a:p>
          <a:p>
            <a:pPr indent="0" lvl="0" marL="0" rtl="0" algn="l">
              <a:spcBef>
                <a:spcPts val="0"/>
              </a:spcBef>
              <a:spcAft>
                <a:spcPts val="0"/>
              </a:spcAft>
              <a:buNone/>
            </a:pPr>
            <a:r>
              <a:rPr lang="en" sz="2200">
                <a:solidFill>
                  <a:schemeClr val="dk1"/>
                </a:solidFill>
                <a:latin typeface="Raleway Medium"/>
                <a:ea typeface="Raleway Medium"/>
                <a:cs typeface="Raleway Medium"/>
                <a:sym typeface="Raleway Medium"/>
              </a:rPr>
              <a:t>     07.     Conclusion &amp; References</a:t>
            </a:r>
            <a:endParaRPr sz="2200">
              <a:solidFill>
                <a:schemeClr val="dk1"/>
              </a:solidFill>
              <a:latin typeface="Raleway Medium"/>
              <a:ea typeface="Raleway Medium"/>
              <a:cs typeface="Raleway Medium"/>
              <a:sym typeface="Raleway Medium"/>
            </a:endParaRPr>
          </a:p>
        </p:txBody>
      </p:sp>
      <p:cxnSp>
        <p:nvCxnSpPr>
          <p:cNvPr id="257" name="Google Shape;257;p36"/>
          <p:cNvCxnSpPr/>
          <p:nvPr/>
        </p:nvCxnSpPr>
        <p:spPr>
          <a:xfrm>
            <a:off x="4241050" y="1614425"/>
            <a:ext cx="1516800" cy="0"/>
          </a:xfrm>
          <a:prstGeom prst="straightConnector1">
            <a:avLst/>
          </a:prstGeom>
          <a:noFill/>
          <a:ln cap="flat" cmpd="sng" w="9525">
            <a:solidFill>
              <a:schemeClr val="dk1"/>
            </a:solidFill>
            <a:prstDash val="solid"/>
            <a:round/>
            <a:headEnd len="med" w="med" type="none"/>
            <a:tailEnd len="med" w="med" type="none"/>
          </a:ln>
        </p:spPr>
      </p:cxnSp>
      <p:cxnSp>
        <p:nvCxnSpPr>
          <p:cNvPr id="258" name="Google Shape;258;p36"/>
          <p:cNvCxnSpPr/>
          <p:nvPr/>
        </p:nvCxnSpPr>
        <p:spPr>
          <a:xfrm>
            <a:off x="4193950" y="1941850"/>
            <a:ext cx="2826000" cy="0"/>
          </a:xfrm>
          <a:prstGeom prst="straightConnector1">
            <a:avLst/>
          </a:prstGeom>
          <a:noFill/>
          <a:ln cap="flat" cmpd="sng" w="9525">
            <a:solidFill>
              <a:schemeClr val="dk1"/>
            </a:solidFill>
            <a:prstDash val="solid"/>
            <a:round/>
            <a:headEnd len="med" w="med" type="none"/>
            <a:tailEnd len="med" w="med" type="none"/>
          </a:ln>
        </p:spPr>
      </p:cxnSp>
      <p:cxnSp>
        <p:nvCxnSpPr>
          <p:cNvPr id="259" name="Google Shape;259;p36"/>
          <p:cNvCxnSpPr/>
          <p:nvPr/>
        </p:nvCxnSpPr>
        <p:spPr>
          <a:xfrm>
            <a:off x="4193950" y="2269263"/>
            <a:ext cx="3683400" cy="18900"/>
          </a:xfrm>
          <a:prstGeom prst="straightConnector1">
            <a:avLst/>
          </a:prstGeom>
          <a:noFill/>
          <a:ln cap="flat" cmpd="sng" w="9525">
            <a:solidFill>
              <a:schemeClr val="dk1"/>
            </a:solidFill>
            <a:prstDash val="solid"/>
            <a:round/>
            <a:headEnd len="med" w="med" type="none"/>
            <a:tailEnd len="med" w="med" type="none"/>
          </a:ln>
        </p:spPr>
      </p:cxnSp>
      <p:cxnSp>
        <p:nvCxnSpPr>
          <p:cNvPr id="260" name="Google Shape;260;p36"/>
          <p:cNvCxnSpPr/>
          <p:nvPr/>
        </p:nvCxnSpPr>
        <p:spPr>
          <a:xfrm>
            <a:off x="4241025" y="2613200"/>
            <a:ext cx="3579600" cy="0"/>
          </a:xfrm>
          <a:prstGeom prst="straightConnector1">
            <a:avLst/>
          </a:prstGeom>
          <a:noFill/>
          <a:ln cap="flat" cmpd="sng" w="9525">
            <a:solidFill>
              <a:schemeClr val="dk1"/>
            </a:solidFill>
            <a:prstDash val="solid"/>
            <a:round/>
            <a:headEnd len="med" w="med" type="none"/>
            <a:tailEnd len="med" w="med" type="none"/>
          </a:ln>
        </p:spPr>
      </p:cxnSp>
      <p:cxnSp>
        <p:nvCxnSpPr>
          <p:cNvPr id="261" name="Google Shape;261;p36"/>
          <p:cNvCxnSpPr/>
          <p:nvPr/>
        </p:nvCxnSpPr>
        <p:spPr>
          <a:xfrm flipH="1" rot="10800000">
            <a:off x="4243300" y="2942875"/>
            <a:ext cx="2720100" cy="8700"/>
          </a:xfrm>
          <a:prstGeom prst="straightConnector1">
            <a:avLst/>
          </a:prstGeom>
          <a:noFill/>
          <a:ln cap="flat" cmpd="sng" w="9525">
            <a:solidFill>
              <a:schemeClr val="dk1"/>
            </a:solidFill>
            <a:prstDash val="solid"/>
            <a:round/>
            <a:headEnd len="med" w="med" type="none"/>
            <a:tailEnd len="med" w="med" type="none"/>
          </a:ln>
        </p:spPr>
      </p:cxnSp>
      <p:cxnSp>
        <p:nvCxnSpPr>
          <p:cNvPr id="262" name="Google Shape;262;p36"/>
          <p:cNvCxnSpPr/>
          <p:nvPr/>
        </p:nvCxnSpPr>
        <p:spPr>
          <a:xfrm flipH="1" rot="10800000">
            <a:off x="4278750" y="3272675"/>
            <a:ext cx="3249900" cy="9300"/>
          </a:xfrm>
          <a:prstGeom prst="straightConnector1">
            <a:avLst/>
          </a:prstGeom>
          <a:noFill/>
          <a:ln cap="flat" cmpd="sng" w="9525">
            <a:solidFill>
              <a:schemeClr val="dk1"/>
            </a:solidFill>
            <a:prstDash val="solid"/>
            <a:round/>
            <a:headEnd len="med" w="med" type="none"/>
            <a:tailEnd len="med" w="med" type="none"/>
          </a:ln>
        </p:spPr>
      </p:cxnSp>
      <p:cxnSp>
        <p:nvCxnSpPr>
          <p:cNvPr id="263" name="Google Shape;263;p36"/>
          <p:cNvCxnSpPr/>
          <p:nvPr/>
        </p:nvCxnSpPr>
        <p:spPr>
          <a:xfrm>
            <a:off x="4243300" y="3603075"/>
            <a:ext cx="3257100" cy="8700"/>
          </a:xfrm>
          <a:prstGeom prst="straightConnector1">
            <a:avLst/>
          </a:prstGeom>
          <a:noFill/>
          <a:ln cap="flat" cmpd="sng" w="9525">
            <a:solidFill>
              <a:schemeClr val="dk1"/>
            </a:solidFill>
            <a:prstDash val="solid"/>
            <a:round/>
            <a:headEnd len="med" w="med" type="none"/>
            <a:tailEnd len="med" w="med" type="none"/>
          </a:ln>
        </p:spPr>
      </p:cxnSp>
      <p:cxnSp>
        <p:nvCxnSpPr>
          <p:cNvPr id="264" name="Google Shape;264;p36"/>
          <p:cNvCxnSpPr/>
          <p:nvPr/>
        </p:nvCxnSpPr>
        <p:spPr>
          <a:xfrm>
            <a:off x="435225" y="243050"/>
            <a:ext cx="2402100" cy="9300"/>
          </a:xfrm>
          <a:prstGeom prst="straightConnector1">
            <a:avLst/>
          </a:prstGeom>
          <a:noFill/>
          <a:ln cap="flat" cmpd="sng" w="9525">
            <a:solidFill>
              <a:schemeClr val="dk2"/>
            </a:solidFill>
            <a:prstDash val="solid"/>
            <a:round/>
            <a:headEnd len="med" w="med" type="none"/>
            <a:tailEnd len="med" w="med" type="none"/>
          </a:ln>
        </p:spPr>
      </p:cxnSp>
      <p:cxnSp>
        <p:nvCxnSpPr>
          <p:cNvPr id="265" name="Google Shape;265;p36"/>
          <p:cNvCxnSpPr/>
          <p:nvPr/>
        </p:nvCxnSpPr>
        <p:spPr>
          <a:xfrm>
            <a:off x="2827975" y="258125"/>
            <a:ext cx="0" cy="2910600"/>
          </a:xfrm>
          <a:prstGeom prst="straightConnector1">
            <a:avLst/>
          </a:prstGeom>
          <a:noFill/>
          <a:ln cap="flat" cmpd="sng" w="9525">
            <a:solidFill>
              <a:schemeClr val="dk2"/>
            </a:solidFill>
            <a:prstDash val="solid"/>
            <a:round/>
            <a:headEnd len="med" w="med" type="none"/>
            <a:tailEnd len="med" w="med" type="none"/>
          </a:ln>
        </p:spPr>
      </p:cxnSp>
      <p:cxnSp>
        <p:nvCxnSpPr>
          <p:cNvPr id="266" name="Google Shape;266;p36"/>
          <p:cNvCxnSpPr/>
          <p:nvPr/>
        </p:nvCxnSpPr>
        <p:spPr>
          <a:xfrm>
            <a:off x="1019275" y="186525"/>
            <a:ext cx="1365900" cy="0"/>
          </a:xfrm>
          <a:prstGeom prst="straightConnector1">
            <a:avLst/>
          </a:prstGeom>
          <a:noFill/>
          <a:ln cap="flat" cmpd="sng" w="9525">
            <a:solidFill>
              <a:schemeClr val="dk2"/>
            </a:solidFill>
            <a:prstDash val="solid"/>
            <a:round/>
            <a:headEnd len="med" w="med" type="none"/>
            <a:tailEnd len="med" w="med" type="none"/>
          </a:ln>
        </p:spPr>
      </p:cxnSp>
      <p:cxnSp>
        <p:nvCxnSpPr>
          <p:cNvPr id="267" name="Google Shape;267;p36"/>
          <p:cNvCxnSpPr/>
          <p:nvPr/>
        </p:nvCxnSpPr>
        <p:spPr>
          <a:xfrm>
            <a:off x="2893925" y="1030575"/>
            <a:ext cx="9300" cy="1309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1" name="Shape 271"/>
        <p:cNvGrpSpPr/>
        <p:nvPr/>
      </p:nvGrpSpPr>
      <p:grpSpPr>
        <a:xfrm>
          <a:off x="0" y="0"/>
          <a:ext cx="0" cy="0"/>
          <a:chOff x="0" y="0"/>
          <a:chExt cx="0" cy="0"/>
        </a:xfrm>
      </p:grpSpPr>
      <p:sp>
        <p:nvSpPr>
          <p:cNvPr id="272" name="Google Shape;272;p37"/>
          <p:cNvSpPr txBox="1"/>
          <p:nvPr>
            <p:ph idx="2" type="title"/>
          </p:nvPr>
        </p:nvSpPr>
        <p:spPr>
          <a:xfrm>
            <a:off x="982425" y="-142800"/>
            <a:ext cx="4276800" cy="83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latin typeface="Raleway"/>
                <a:ea typeface="Raleway"/>
                <a:cs typeface="Raleway"/>
                <a:sym typeface="Raleway"/>
              </a:rPr>
              <a:t>01.</a:t>
            </a:r>
            <a:r>
              <a:rPr lang="en" sz="3900">
                <a:latin typeface="Raleway"/>
                <a:ea typeface="Raleway"/>
                <a:cs typeface="Raleway"/>
                <a:sym typeface="Raleway"/>
              </a:rPr>
              <a:t> Introduction</a:t>
            </a:r>
            <a:endParaRPr sz="3900">
              <a:latin typeface="Raleway"/>
              <a:ea typeface="Raleway"/>
              <a:cs typeface="Raleway"/>
              <a:sym typeface="Raleway"/>
            </a:endParaRPr>
          </a:p>
        </p:txBody>
      </p:sp>
      <p:cxnSp>
        <p:nvCxnSpPr>
          <p:cNvPr id="273" name="Google Shape;273;p37"/>
          <p:cNvCxnSpPr/>
          <p:nvPr/>
        </p:nvCxnSpPr>
        <p:spPr>
          <a:xfrm flipH="1" rot="10800000">
            <a:off x="1132325" y="474775"/>
            <a:ext cx="3410100" cy="18900"/>
          </a:xfrm>
          <a:prstGeom prst="straightConnector1">
            <a:avLst/>
          </a:prstGeom>
          <a:noFill/>
          <a:ln cap="flat" cmpd="sng" w="9525">
            <a:solidFill>
              <a:schemeClr val="dk2"/>
            </a:solidFill>
            <a:prstDash val="solid"/>
            <a:round/>
            <a:headEnd len="med" w="med" type="none"/>
            <a:tailEnd len="med" w="med" type="none"/>
          </a:ln>
        </p:spPr>
      </p:cxnSp>
      <p:sp>
        <p:nvSpPr>
          <p:cNvPr id="274" name="Google Shape;274;p37"/>
          <p:cNvSpPr txBox="1"/>
          <p:nvPr/>
        </p:nvSpPr>
        <p:spPr>
          <a:xfrm>
            <a:off x="859150" y="839550"/>
            <a:ext cx="42768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      </a:t>
            </a:r>
            <a:r>
              <a:rPr lang="en">
                <a:solidFill>
                  <a:schemeClr val="dk1"/>
                </a:solidFill>
                <a:latin typeface="Raleway"/>
                <a:ea typeface="Raleway"/>
                <a:cs typeface="Raleway"/>
                <a:sym typeface="Raleway"/>
              </a:rPr>
              <a:t>            </a:t>
            </a:r>
            <a:r>
              <a:rPr lang="en">
                <a:solidFill>
                  <a:schemeClr val="dk1"/>
                </a:solidFill>
                <a:latin typeface="Raleway"/>
                <a:ea typeface="Raleway"/>
                <a:cs typeface="Raleway"/>
                <a:sym typeface="Raleway"/>
              </a:rPr>
              <a:t>A ranking represents a relationship between a set of items such that, for any two items,the first is either “ranked higher than”, “ranked lower than” or “ranked equal to” the second. In mathematics, this is known as a weak order or total preorder of objects. It is not necessarily a total order of objects because two different objects can have the same ranking.</a:t>
            </a:r>
            <a:endParaRPr>
              <a:solidFill>
                <a:schemeClr val="dk1"/>
              </a:solidFill>
              <a:latin typeface="Raleway"/>
              <a:ea typeface="Raleway"/>
              <a:cs typeface="Raleway"/>
              <a:sym typeface="Raleway"/>
            </a:endParaRPr>
          </a:p>
        </p:txBody>
      </p:sp>
      <p:sp>
        <p:nvSpPr>
          <p:cNvPr id="275" name="Google Shape;275;p37"/>
          <p:cNvSpPr/>
          <p:nvPr/>
        </p:nvSpPr>
        <p:spPr>
          <a:xfrm>
            <a:off x="5197225" y="566338"/>
            <a:ext cx="1318850" cy="1243475"/>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6" name="Google Shape;276;p37"/>
          <p:cNvPicPr preferRelativeResize="0"/>
          <p:nvPr/>
        </p:nvPicPr>
        <p:blipFill>
          <a:blip r:embed="rId4">
            <a:alphaModFix/>
          </a:blip>
          <a:stretch>
            <a:fillRect/>
          </a:stretch>
        </p:blipFill>
        <p:spPr>
          <a:xfrm>
            <a:off x="5265525" y="729738"/>
            <a:ext cx="1083325" cy="916700"/>
          </a:xfrm>
          <a:prstGeom prst="rect">
            <a:avLst/>
          </a:prstGeom>
          <a:noFill/>
          <a:ln>
            <a:noFill/>
          </a:ln>
        </p:spPr>
      </p:pic>
      <p:sp>
        <p:nvSpPr>
          <p:cNvPr id="277" name="Google Shape;277;p37"/>
          <p:cNvSpPr/>
          <p:nvPr/>
        </p:nvSpPr>
        <p:spPr>
          <a:xfrm>
            <a:off x="4980575" y="408850"/>
            <a:ext cx="1653225" cy="1558475"/>
          </a:xfrm>
          <a:prstGeom prst="flowChartProcess">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7"/>
          <p:cNvSpPr/>
          <p:nvPr/>
        </p:nvSpPr>
        <p:spPr>
          <a:xfrm>
            <a:off x="5135950" y="616100"/>
            <a:ext cx="1318850" cy="1193725"/>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9" name="Google Shape;279;p37"/>
          <p:cNvPicPr preferRelativeResize="0"/>
          <p:nvPr/>
        </p:nvPicPr>
        <p:blipFill>
          <a:blip r:embed="rId4">
            <a:alphaModFix/>
          </a:blip>
          <a:stretch>
            <a:fillRect/>
          </a:stretch>
        </p:blipFill>
        <p:spPr>
          <a:xfrm>
            <a:off x="5197225" y="689100"/>
            <a:ext cx="1201075" cy="1057425"/>
          </a:xfrm>
          <a:prstGeom prst="rect">
            <a:avLst/>
          </a:prstGeom>
          <a:noFill/>
          <a:ln>
            <a:noFill/>
          </a:ln>
        </p:spPr>
      </p:pic>
      <p:sp>
        <p:nvSpPr>
          <p:cNvPr id="280" name="Google Shape;280;p37"/>
          <p:cNvSpPr/>
          <p:nvPr/>
        </p:nvSpPr>
        <p:spPr>
          <a:xfrm>
            <a:off x="6096825" y="1925525"/>
            <a:ext cx="1742775" cy="1516675"/>
          </a:xfrm>
          <a:prstGeom prst="flowChartProcess">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7"/>
          <p:cNvSpPr/>
          <p:nvPr/>
        </p:nvSpPr>
        <p:spPr>
          <a:xfrm>
            <a:off x="6219300" y="2047975"/>
            <a:ext cx="1488425" cy="1243475"/>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2" name="Google Shape;282;p37"/>
          <p:cNvPicPr preferRelativeResize="0"/>
          <p:nvPr/>
        </p:nvPicPr>
        <p:blipFill>
          <a:blip r:embed="rId5">
            <a:alphaModFix/>
          </a:blip>
          <a:stretch>
            <a:fillRect/>
          </a:stretch>
        </p:blipFill>
        <p:spPr>
          <a:xfrm>
            <a:off x="6284463" y="2165725"/>
            <a:ext cx="1358100" cy="1007975"/>
          </a:xfrm>
          <a:prstGeom prst="rect">
            <a:avLst/>
          </a:prstGeom>
          <a:noFill/>
          <a:ln>
            <a:noFill/>
          </a:ln>
        </p:spPr>
      </p:pic>
      <p:sp>
        <p:nvSpPr>
          <p:cNvPr id="283" name="Google Shape;283;p37"/>
          <p:cNvSpPr/>
          <p:nvPr/>
        </p:nvSpPr>
        <p:spPr>
          <a:xfrm>
            <a:off x="8216400" y="653775"/>
            <a:ext cx="527700" cy="508800"/>
          </a:xfrm>
          <a:prstGeom prst="flowChartConnector">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7"/>
          <p:cNvSpPr/>
          <p:nvPr/>
        </p:nvSpPr>
        <p:spPr>
          <a:xfrm>
            <a:off x="7688875" y="474775"/>
            <a:ext cx="348600" cy="301500"/>
          </a:xfrm>
          <a:prstGeom prst="flowChartConnector">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7"/>
          <p:cNvSpPr/>
          <p:nvPr/>
        </p:nvSpPr>
        <p:spPr>
          <a:xfrm>
            <a:off x="8527275" y="1426250"/>
            <a:ext cx="291900" cy="301500"/>
          </a:xfrm>
          <a:prstGeom prst="flowChartConnector">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7"/>
          <p:cNvSpPr txBox="1"/>
          <p:nvPr/>
        </p:nvSpPr>
        <p:spPr>
          <a:xfrm flipH="1" rot="-412">
            <a:off x="1207800" y="2495750"/>
            <a:ext cx="50115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        </a:t>
            </a:r>
            <a:endParaRPr>
              <a:solidFill>
                <a:schemeClr val="dk1"/>
              </a:solidFill>
            </a:endParaRPr>
          </a:p>
          <a:p>
            <a:pPr indent="0" lvl="0" marL="0" rtl="0" algn="l">
              <a:spcBef>
                <a:spcPts val="0"/>
              </a:spcBef>
              <a:spcAft>
                <a:spcPts val="0"/>
              </a:spcAft>
              <a:buNone/>
            </a:pPr>
            <a:r>
              <a:rPr lang="en">
                <a:solidFill>
                  <a:schemeClr val="dk1"/>
                </a:solidFill>
              </a:rPr>
              <a:t>           In the current globalized economy, global university </a:t>
            </a:r>
            <a:endParaRPr>
              <a:solidFill>
                <a:schemeClr val="dk1"/>
              </a:solidFill>
            </a:endParaRPr>
          </a:p>
          <a:p>
            <a:pPr indent="0" lvl="0" marL="0" rtl="0" algn="l">
              <a:spcBef>
                <a:spcPts val="0"/>
              </a:spcBef>
              <a:spcAft>
                <a:spcPts val="0"/>
              </a:spcAft>
              <a:buNone/>
            </a:pPr>
            <a:r>
              <a:rPr lang="en">
                <a:solidFill>
                  <a:schemeClr val="dk1"/>
                </a:solidFill>
              </a:rPr>
              <a:t>rankings are used to measure their global competitiveness, being simultaneously criticised and lauded. Most of the       </a:t>
            </a:r>
            <a:endParaRPr>
              <a:solidFill>
                <a:schemeClr val="dk1"/>
              </a:solidFill>
            </a:endParaRPr>
          </a:p>
          <a:p>
            <a:pPr indent="0" lvl="0" marL="0" rtl="0" algn="l">
              <a:spcBef>
                <a:spcPts val="0"/>
              </a:spcBef>
              <a:spcAft>
                <a:spcPts val="0"/>
              </a:spcAft>
              <a:buNone/>
            </a:pPr>
            <a:r>
              <a:rPr lang="en">
                <a:solidFill>
                  <a:schemeClr val="dk1"/>
                </a:solidFill>
              </a:rPr>
              <a:t>   university rankings have been conducted by magazines,</a:t>
            </a:r>
            <a:endParaRPr>
              <a:solidFill>
                <a:schemeClr val="dk1"/>
              </a:solidFill>
            </a:endParaRPr>
          </a:p>
          <a:p>
            <a:pPr indent="0" lvl="0" marL="0" rtl="0" algn="l">
              <a:spcBef>
                <a:spcPts val="0"/>
              </a:spcBef>
              <a:spcAft>
                <a:spcPts val="0"/>
              </a:spcAft>
              <a:buNone/>
            </a:pPr>
            <a:r>
              <a:rPr lang="en">
                <a:solidFill>
                  <a:schemeClr val="dk1"/>
                </a:solidFill>
              </a:rPr>
              <a:t>     newspapers, websites, governments, or  academics. The</a:t>
            </a:r>
            <a:endParaRPr>
              <a:solidFill>
                <a:schemeClr val="dk1"/>
              </a:solidFill>
            </a:endParaRPr>
          </a:p>
          <a:p>
            <a:pPr indent="0" lvl="0" marL="0" rtl="0" algn="l">
              <a:spcBef>
                <a:spcPts val="0"/>
              </a:spcBef>
              <a:spcAft>
                <a:spcPts val="0"/>
              </a:spcAft>
              <a:buNone/>
            </a:pPr>
            <a:r>
              <a:rPr lang="en">
                <a:solidFill>
                  <a:schemeClr val="dk1"/>
                </a:solidFill>
              </a:rPr>
              <a:t>        rankings cover at this moment only a small percentage </a:t>
            </a:r>
            <a:endParaRPr>
              <a:solidFill>
                <a:schemeClr val="dk1"/>
              </a:solidFill>
            </a:endParaRPr>
          </a:p>
          <a:p>
            <a:pPr indent="0" lvl="0" marL="0" rtl="0" algn="l">
              <a:spcBef>
                <a:spcPts val="0"/>
              </a:spcBef>
              <a:spcAft>
                <a:spcPts val="0"/>
              </a:spcAft>
              <a:buNone/>
            </a:pPr>
            <a:r>
              <a:rPr lang="en">
                <a:solidFill>
                  <a:schemeClr val="dk1"/>
                </a:solidFill>
              </a:rPr>
              <a:t>               of approx. 2-3% of the total of universities.</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0" name="Shape 290"/>
        <p:cNvGrpSpPr/>
        <p:nvPr/>
      </p:nvGrpSpPr>
      <p:grpSpPr>
        <a:xfrm>
          <a:off x="0" y="0"/>
          <a:ext cx="0" cy="0"/>
          <a:chOff x="0" y="0"/>
          <a:chExt cx="0" cy="0"/>
        </a:xfrm>
      </p:grpSpPr>
      <p:sp>
        <p:nvSpPr>
          <p:cNvPr id="291" name="Google Shape;291;p38"/>
          <p:cNvSpPr txBox="1"/>
          <p:nvPr/>
        </p:nvSpPr>
        <p:spPr>
          <a:xfrm>
            <a:off x="322000" y="22550"/>
            <a:ext cx="4710300" cy="8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Raleway"/>
              <a:ea typeface="Raleway"/>
              <a:cs typeface="Raleway"/>
              <a:sym typeface="Raleway"/>
            </a:endParaRPr>
          </a:p>
          <a:p>
            <a:pPr indent="0" lvl="0" marL="0" rtl="0" algn="l">
              <a:spcBef>
                <a:spcPts val="0"/>
              </a:spcBef>
              <a:spcAft>
                <a:spcPts val="0"/>
              </a:spcAft>
              <a:buNone/>
            </a:pPr>
            <a:r>
              <a:rPr lang="en" sz="2700">
                <a:solidFill>
                  <a:schemeClr val="dk2"/>
                </a:solidFill>
                <a:latin typeface="Raleway"/>
                <a:ea typeface="Raleway"/>
                <a:cs typeface="Raleway"/>
                <a:sym typeface="Raleway"/>
              </a:rPr>
              <a:t>02</a:t>
            </a:r>
            <a:r>
              <a:rPr lang="en" sz="2400">
                <a:solidFill>
                  <a:schemeClr val="dk2"/>
                </a:solidFill>
                <a:latin typeface="Raleway"/>
                <a:ea typeface="Raleway"/>
                <a:cs typeface="Raleway"/>
                <a:sym typeface="Raleway"/>
              </a:rPr>
              <a:t>. System Requirements</a:t>
            </a:r>
            <a:endParaRPr sz="2400">
              <a:solidFill>
                <a:schemeClr val="dk2"/>
              </a:solidFill>
              <a:latin typeface="Raleway"/>
              <a:ea typeface="Raleway"/>
              <a:cs typeface="Raleway"/>
              <a:sym typeface="Raleway"/>
            </a:endParaRPr>
          </a:p>
        </p:txBody>
      </p:sp>
      <p:cxnSp>
        <p:nvCxnSpPr>
          <p:cNvPr id="292" name="Google Shape;292;p38"/>
          <p:cNvCxnSpPr/>
          <p:nvPr/>
        </p:nvCxnSpPr>
        <p:spPr>
          <a:xfrm flipH="1" rot="10800000">
            <a:off x="472900" y="719525"/>
            <a:ext cx="3513900" cy="9600"/>
          </a:xfrm>
          <a:prstGeom prst="straightConnector1">
            <a:avLst/>
          </a:prstGeom>
          <a:noFill/>
          <a:ln cap="flat" cmpd="sng" w="9525">
            <a:solidFill>
              <a:schemeClr val="dk2"/>
            </a:solidFill>
            <a:prstDash val="solid"/>
            <a:round/>
            <a:headEnd len="med" w="med" type="none"/>
            <a:tailEnd len="med" w="med" type="none"/>
          </a:ln>
        </p:spPr>
      </p:cxnSp>
      <p:sp>
        <p:nvSpPr>
          <p:cNvPr id="293" name="Google Shape;293;p38"/>
          <p:cNvSpPr txBox="1"/>
          <p:nvPr/>
        </p:nvSpPr>
        <p:spPr>
          <a:xfrm>
            <a:off x="755500" y="1002325"/>
            <a:ext cx="2788500" cy="290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294" name="Google Shape;294;p38"/>
          <p:cNvSpPr txBox="1"/>
          <p:nvPr/>
        </p:nvSpPr>
        <p:spPr>
          <a:xfrm>
            <a:off x="425825" y="923250"/>
            <a:ext cx="4765800" cy="32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aleway"/>
                <a:ea typeface="Raleway"/>
                <a:cs typeface="Raleway"/>
                <a:sym typeface="Raleway"/>
              </a:rPr>
              <a:t>          Software Specifications</a:t>
            </a:r>
            <a:endParaRPr>
              <a:solidFill>
                <a:schemeClr val="dk1"/>
              </a:solidFill>
              <a:latin typeface="Raleway"/>
              <a:ea typeface="Raleway"/>
              <a:cs typeface="Raleway"/>
              <a:sym typeface="Raleway"/>
            </a:endParaRPr>
          </a:p>
          <a:p>
            <a:pPr indent="0" lvl="0" marL="0" rtl="0" algn="l">
              <a:spcBef>
                <a:spcPts val="0"/>
              </a:spcBef>
              <a:spcAft>
                <a:spcPts val="0"/>
              </a:spcAft>
              <a:buNone/>
            </a:pPr>
            <a:r>
              <a:rPr lang="en">
                <a:solidFill>
                  <a:schemeClr val="dk1"/>
                </a:solidFill>
                <a:latin typeface="Raleway"/>
                <a:ea typeface="Raleway"/>
                <a:cs typeface="Raleway"/>
                <a:sym typeface="Raleway"/>
              </a:rPr>
              <a:t> </a:t>
            </a:r>
            <a:endParaRPr>
              <a:solidFill>
                <a:schemeClr val="dk1"/>
              </a:solidFill>
              <a:latin typeface="Raleway"/>
              <a:ea typeface="Raleway"/>
              <a:cs typeface="Raleway"/>
              <a:sym typeface="Raleway"/>
            </a:endParaRPr>
          </a:p>
          <a:p>
            <a:pPr indent="0" lvl="0" marL="0" rtl="0" algn="l">
              <a:spcBef>
                <a:spcPts val="0"/>
              </a:spcBef>
              <a:spcAft>
                <a:spcPts val="0"/>
              </a:spcAft>
              <a:buNone/>
            </a:pPr>
            <a:r>
              <a:rPr lang="en">
                <a:solidFill>
                  <a:schemeClr val="dk1"/>
                </a:solidFill>
                <a:latin typeface="Raleway"/>
                <a:ea typeface="Raleway"/>
                <a:cs typeface="Raleway"/>
                <a:sym typeface="Raleway"/>
              </a:rPr>
              <a:t>—&gt; Language Used: Python </a:t>
            </a:r>
            <a:endParaRPr>
              <a:solidFill>
                <a:schemeClr val="dk1"/>
              </a:solidFill>
              <a:latin typeface="Raleway"/>
              <a:ea typeface="Raleway"/>
              <a:cs typeface="Raleway"/>
              <a:sym typeface="Raleway"/>
            </a:endParaRPr>
          </a:p>
          <a:p>
            <a:pPr indent="0" lvl="0" marL="0" rtl="0" algn="l">
              <a:spcBef>
                <a:spcPts val="0"/>
              </a:spcBef>
              <a:spcAft>
                <a:spcPts val="0"/>
              </a:spcAft>
              <a:buNone/>
            </a:pPr>
            <a:r>
              <a:rPr lang="en">
                <a:solidFill>
                  <a:schemeClr val="dk1"/>
                </a:solidFill>
                <a:latin typeface="Raleway"/>
                <a:ea typeface="Raleway"/>
                <a:cs typeface="Raleway"/>
                <a:sym typeface="Raleway"/>
              </a:rPr>
              <a:t>—&gt; operating System: Windows 11</a:t>
            </a:r>
            <a:endParaRPr>
              <a:solidFill>
                <a:schemeClr val="dk1"/>
              </a:solidFill>
              <a:latin typeface="Raleway"/>
              <a:ea typeface="Raleway"/>
              <a:cs typeface="Raleway"/>
              <a:sym typeface="Raleway"/>
            </a:endParaRPr>
          </a:p>
          <a:p>
            <a:pPr indent="0" lvl="0" marL="0" rtl="0" algn="l">
              <a:spcBef>
                <a:spcPts val="0"/>
              </a:spcBef>
              <a:spcAft>
                <a:spcPts val="0"/>
              </a:spcAft>
              <a:buNone/>
            </a:pPr>
            <a:r>
              <a:t/>
            </a:r>
            <a:endParaRPr>
              <a:solidFill>
                <a:schemeClr val="dk1"/>
              </a:solidFill>
              <a:latin typeface="Raleway"/>
              <a:ea typeface="Raleway"/>
              <a:cs typeface="Raleway"/>
              <a:sym typeface="Raleway"/>
            </a:endParaRPr>
          </a:p>
          <a:p>
            <a:pPr indent="0" lvl="0" marL="0" rtl="0" algn="l">
              <a:spcBef>
                <a:spcPts val="0"/>
              </a:spcBef>
              <a:spcAft>
                <a:spcPts val="0"/>
              </a:spcAft>
              <a:buNone/>
            </a:pPr>
            <a:r>
              <a:t/>
            </a:r>
            <a:endParaRPr>
              <a:solidFill>
                <a:schemeClr val="dk1"/>
              </a:solidFill>
              <a:latin typeface="Raleway"/>
              <a:ea typeface="Raleway"/>
              <a:cs typeface="Raleway"/>
              <a:sym typeface="Raleway"/>
            </a:endParaRPr>
          </a:p>
          <a:p>
            <a:pPr indent="0" lvl="0" marL="0" rtl="0" algn="l">
              <a:spcBef>
                <a:spcPts val="0"/>
              </a:spcBef>
              <a:spcAft>
                <a:spcPts val="0"/>
              </a:spcAft>
              <a:buNone/>
            </a:pPr>
            <a:r>
              <a:rPr lang="en">
                <a:solidFill>
                  <a:schemeClr val="dk1"/>
                </a:solidFill>
                <a:latin typeface="Raleway"/>
                <a:ea typeface="Raleway"/>
                <a:cs typeface="Raleway"/>
                <a:sym typeface="Raleway"/>
              </a:rPr>
              <a:t>                                                                </a:t>
            </a:r>
            <a:endParaRPr>
              <a:solidFill>
                <a:schemeClr val="dk1"/>
              </a:solidFill>
              <a:latin typeface="Raleway"/>
              <a:ea typeface="Raleway"/>
              <a:cs typeface="Raleway"/>
              <a:sym typeface="Raleway"/>
            </a:endParaRPr>
          </a:p>
          <a:p>
            <a:pPr indent="0" lvl="0" marL="457200" rtl="0" algn="l">
              <a:spcBef>
                <a:spcPts val="0"/>
              </a:spcBef>
              <a:spcAft>
                <a:spcPts val="0"/>
              </a:spcAft>
              <a:buNone/>
            </a:pPr>
            <a:r>
              <a:rPr lang="en">
                <a:solidFill>
                  <a:schemeClr val="dk1"/>
                </a:solidFill>
                <a:latin typeface="Raleway"/>
                <a:ea typeface="Raleway"/>
                <a:cs typeface="Raleway"/>
                <a:sym typeface="Raleway"/>
              </a:rPr>
              <a:t>Mx n                   Hardware Specifications</a:t>
            </a:r>
            <a:endParaRPr>
              <a:solidFill>
                <a:schemeClr val="dk1"/>
              </a:solidFill>
              <a:latin typeface="Raleway"/>
              <a:ea typeface="Raleway"/>
              <a:cs typeface="Raleway"/>
              <a:sym typeface="Raleway"/>
            </a:endParaRPr>
          </a:p>
          <a:p>
            <a:pPr indent="0" lvl="0" marL="0" rtl="0" algn="l">
              <a:spcBef>
                <a:spcPts val="0"/>
              </a:spcBef>
              <a:spcAft>
                <a:spcPts val="0"/>
              </a:spcAft>
              <a:buNone/>
            </a:pPr>
            <a:r>
              <a:t/>
            </a:r>
            <a:endParaRPr>
              <a:solidFill>
                <a:schemeClr val="dk1"/>
              </a:solidFill>
              <a:latin typeface="Raleway"/>
              <a:ea typeface="Raleway"/>
              <a:cs typeface="Raleway"/>
              <a:sym typeface="Raleway"/>
            </a:endParaRPr>
          </a:p>
          <a:p>
            <a:pPr indent="0" lvl="0" marL="0" rtl="0" algn="l">
              <a:spcBef>
                <a:spcPts val="0"/>
              </a:spcBef>
              <a:spcAft>
                <a:spcPts val="0"/>
              </a:spcAft>
              <a:buNone/>
            </a:pPr>
            <a:r>
              <a:rPr lang="en">
                <a:solidFill>
                  <a:schemeClr val="dk1"/>
                </a:solidFill>
                <a:latin typeface="Raleway"/>
                <a:ea typeface="Raleway"/>
                <a:cs typeface="Raleway"/>
                <a:sym typeface="Raleway"/>
              </a:rPr>
              <a:t>                                     —&gt; Hard Disk: 512 GB</a:t>
            </a:r>
            <a:endParaRPr>
              <a:solidFill>
                <a:schemeClr val="dk1"/>
              </a:solidFill>
              <a:latin typeface="Raleway"/>
              <a:ea typeface="Raleway"/>
              <a:cs typeface="Raleway"/>
              <a:sym typeface="Raleway"/>
            </a:endParaRPr>
          </a:p>
          <a:p>
            <a:pPr indent="0" lvl="0" marL="0" rtl="0" algn="l">
              <a:spcBef>
                <a:spcPts val="0"/>
              </a:spcBef>
              <a:spcAft>
                <a:spcPts val="0"/>
              </a:spcAft>
              <a:buNone/>
            </a:pPr>
            <a:r>
              <a:rPr lang="en">
                <a:solidFill>
                  <a:schemeClr val="dk1"/>
                </a:solidFill>
                <a:latin typeface="Raleway"/>
                <a:ea typeface="Raleway"/>
                <a:cs typeface="Raleway"/>
                <a:sym typeface="Raleway"/>
              </a:rPr>
              <a:t>                                     —&gt; Processor: Intel(R) Core(TM)</a:t>
            </a:r>
            <a:endParaRPr>
              <a:solidFill>
                <a:schemeClr val="dk1"/>
              </a:solidFill>
              <a:latin typeface="Raleway"/>
              <a:ea typeface="Raleway"/>
              <a:cs typeface="Raleway"/>
              <a:sym typeface="Raleway"/>
            </a:endParaRPr>
          </a:p>
          <a:p>
            <a:pPr indent="0" lvl="0" marL="0" rtl="0" algn="l">
              <a:spcBef>
                <a:spcPts val="0"/>
              </a:spcBef>
              <a:spcAft>
                <a:spcPts val="0"/>
              </a:spcAft>
              <a:buNone/>
            </a:pPr>
            <a:r>
              <a:rPr lang="en">
                <a:solidFill>
                  <a:schemeClr val="dk1"/>
                </a:solidFill>
                <a:latin typeface="Raleway"/>
                <a:ea typeface="Raleway"/>
                <a:cs typeface="Raleway"/>
                <a:sym typeface="Raleway"/>
              </a:rPr>
              <a:t>                                     —&gt; Interpreter: Jupyter Notebook</a:t>
            </a:r>
            <a:endParaRPr>
              <a:solidFill>
                <a:schemeClr val="dk1"/>
              </a:solidFill>
              <a:latin typeface="Raleway"/>
              <a:ea typeface="Raleway"/>
              <a:cs typeface="Raleway"/>
              <a:sym typeface="Raleway"/>
            </a:endParaRPr>
          </a:p>
          <a:p>
            <a:pPr indent="0" lvl="0" marL="0" rtl="0" algn="l">
              <a:spcBef>
                <a:spcPts val="0"/>
              </a:spcBef>
              <a:spcAft>
                <a:spcPts val="0"/>
              </a:spcAft>
              <a:buNone/>
            </a:pPr>
            <a:r>
              <a:rPr lang="en">
                <a:solidFill>
                  <a:schemeClr val="dk1"/>
                </a:solidFill>
                <a:latin typeface="Raleway"/>
                <a:ea typeface="Raleway"/>
                <a:cs typeface="Raleway"/>
                <a:sym typeface="Raleway"/>
              </a:rPr>
              <a:t>                                                                 (Anaconda)</a:t>
            </a:r>
            <a:endParaRPr>
              <a:solidFill>
                <a:schemeClr val="dk1"/>
              </a:solidFill>
              <a:latin typeface="Raleway"/>
              <a:ea typeface="Raleway"/>
              <a:cs typeface="Raleway"/>
              <a:sym typeface="Raleway"/>
            </a:endParaRPr>
          </a:p>
          <a:p>
            <a:pPr indent="0" lvl="0" marL="0" rtl="0" algn="l">
              <a:spcBef>
                <a:spcPts val="0"/>
              </a:spcBef>
              <a:spcAft>
                <a:spcPts val="0"/>
              </a:spcAft>
              <a:buNone/>
            </a:pPr>
            <a:r>
              <a:rPr lang="en">
                <a:solidFill>
                  <a:schemeClr val="dk1"/>
                </a:solidFill>
                <a:latin typeface="Raleway"/>
                <a:ea typeface="Raleway"/>
                <a:cs typeface="Raleway"/>
                <a:sym typeface="Raleway"/>
              </a:rPr>
              <a:t>                              </a:t>
            </a:r>
            <a:endParaRPr>
              <a:solidFill>
                <a:schemeClr val="dk1"/>
              </a:solidFill>
              <a:latin typeface="Raleway"/>
              <a:ea typeface="Raleway"/>
              <a:cs typeface="Raleway"/>
              <a:sym typeface="Raleway"/>
            </a:endParaRPr>
          </a:p>
          <a:p>
            <a:pPr indent="0" lvl="0" marL="0" rtl="0" algn="l">
              <a:spcBef>
                <a:spcPts val="0"/>
              </a:spcBef>
              <a:spcAft>
                <a:spcPts val="0"/>
              </a:spcAft>
              <a:buNone/>
            </a:pPr>
            <a:r>
              <a:t/>
            </a:r>
            <a:endParaRPr sz="1000">
              <a:solidFill>
                <a:schemeClr val="dk1"/>
              </a:solidFill>
              <a:latin typeface="Raleway"/>
              <a:ea typeface="Raleway"/>
              <a:cs typeface="Raleway"/>
              <a:sym typeface="Raleway"/>
            </a:endParaRPr>
          </a:p>
        </p:txBody>
      </p:sp>
      <p:cxnSp>
        <p:nvCxnSpPr>
          <p:cNvPr id="295" name="Google Shape;295;p38"/>
          <p:cNvCxnSpPr/>
          <p:nvPr/>
        </p:nvCxnSpPr>
        <p:spPr>
          <a:xfrm flipH="1" rot="10800000">
            <a:off x="1014600" y="1219125"/>
            <a:ext cx="1879200" cy="9300"/>
          </a:xfrm>
          <a:prstGeom prst="straightConnector1">
            <a:avLst/>
          </a:prstGeom>
          <a:noFill/>
          <a:ln cap="flat" cmpd="sng" w="9525">
            <a:solidFill>
              <a:schemeClr val="dk1"/>
            </a:solidFill>
            <a:prstDash val="solid"/>
            <a:round/>
            <a:headEnd len="med" w="med" type="none"/>
            <a:tailEnd len="med" w="med" type="none"/>
          </a:ln>
        </p:spPr>
      </p:cxnSp>
      <p:cxnSp>
        <p:nvCxnSpPr>
          <p:cNvPr id="296" name="Google Shape;296;p38"/>
          <p:cNvCxnSpPr/>
          <p:nvPr/>
        </p:nvCxnSpPr>
        <p:spPr>
          <a:xfrm>
            <a:off x="2272200" y="2716875"/>
            <a:ext cx="1902900" cy="0"/>
          </a:xfrm>
          <a:prstGeom prst="straightConnector1">
            <a:avLst/>
          </a:prstGeom>
          <a:noFill/>
          <a:ln cap="flat" cmpd="sng" w="9525">
            <a:solidFill>
              <a:schemeClr val="dk1"/>
            </a:solidFill>
            <a:prstDash val="solid"/>
            <a:round/>
            <a:headEnd len="med" w="med" type="none"/>
            <a:tailEnd len="med" w="med" type="none"/>
          </a:ln>
        </p:spPr>
      </p:cxnSp>
      <p:sp>
        <p:nvSpPr>
          <p:cNvPr id="297" name="Google Shape;297;p38"/>
          <p:cNvSpPr/>
          <p:nvPr/>
        </p:nvSpPr>
        <p:spPr>
          <a:xfrm>
            <a:off x="406950" y="2104500"/>
            <a:ext cx="1413050" cy="2901600"/>
          </a:xfrm>
          <a:prstGeom prst="flowChartProcess">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8"/>
          <p:cNvSpPr/>
          <p:nvPr/>
        </p:nvSpPr>
        <p:spPr>
          <a:xfrm>
            <a:off x="491750" y="2165800"/>
            <a:ext cx="1257600" cy="27790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9" name="Google Shape;299;p38"/>
          <p:cNvPicPr preferRelativeResize="0"/>
          <p:nvPr/>
        </p:nvPicPr>
        <p:blipFill>
          <a:blip r:embed="rId4">
            <a:alphaModFix/>
          </a:blip>
          <a:stretch>
            <a:fillRect/>
          </a:stretch>
        </p:blipFill>
        <p:spPr>
          <a:xfrm>
            <a:off x="548250" y="2236375"/>
            <a:ext cx="1139875" cy="2637700"/>
          </a:xfrm>
          <a:prstGeom prst="rect">
            <a:avLst/>
          </a:prstGeom>
          <a:noFill/>
          <a:ln>
            <a:noFill/>
          </a:ln>
        </p:spPr>
      </p:pic>
      <p:sp>
        <p:nvSpPr>
          <p:cNvPr id="300" name="Google Shape;300;p38"/>
          <p:cNvSpPr/>
          <p:nvPr/>
        </p:nvSpPr>
        <p:spPr>
          <a:xfrm>
            <a:off x="7754825" y="98000"/>
            <a:ext cx="697200" cy="659400"/>
          </a:xfrm>
          <a:prstGeom prst="flowChartConnector">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8"/>
          <p:cNvSpPr/>
          <p:nvPr/>
        </p:nvSpPr>
        <p:spPr>
          <a:xfrm>
            <a:off x="8235250" y="955225"/>
            <a:ext cx="433200" cy="461700"/>
          </a:xfrm>
          <a:prstGeom prst="flowChartConnector">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8"/>
          <p:cNvSpPr/>
          <p:nvPr/>
        </p:nvSpPr>
        <p:spPr>
          <a:xfrm>
            <a:off x="7264975" y="357050"/>
            <a:ext cx="301500" cy="292200"/>
          </a:xfrm>
          <a:prstGeom prst="flowChartConnector">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3" name="Google Shape;303;p38"/>
          <p:cNvCxnSpPr/>
          <p:nvPr/>
        </p:nvCxnSpPr>
        <p:spPr>
          <a:xfrm flipH="1">
            <a:off x="322000" y="2471900"/>
            <a:ext cx="9600" cy="2553000"/>
          </a:xfrm>
          <a:prstGeom prst="straightConnector1">
            <a:avLst/>
          </a:prstGeom>
          <a:noFill/>
          <a:ln cap="flat" cmpd="sng" w="9525">
            <a:solidFill>
              <a:schemeClr val="dk2"/>
            </a:solidFill>
            <a:prstDash val="solid"/>
            <a:round/>
            <a:headEnd len="med" w="med" type="none"/>
            <a:tailEnd len="med" w="med" type="none"/>
          </a:ln>
        </p:spPr>
      </p:cxnSp>
      <p:cxnSp>
        <p:nvCxnSpPr>
          <p:cNvPr id="304" name="Google Shape;304;p38"/>
          <p:cNvCxnSpPr/>
          <p:nvPr/>
        </p:nvCxnSpPr>
        <p:spPr>
          <a:xfrm>
            <a:off x="1895375" y="2085650"/>
            <a:ext cx="0" cy="2562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8" name="Shape 308"/>
        <p:cNvGrpSpPr/>
        <p:nvPr/>
      </p:nvGrpSpPr>
      <p:grpSpPr>
        <a:xfrm>
          <a:off x="0" y="0"/>
          <a:ext cx="0" cy="0"/>
          <a:chOff x="0" y="0"/>
          <a:chExt cx="0" cy="0"/>
        </a:xfrm>
      </p:grpSpPr>
      <p:sp>
        <p:nvSpPr>
          <p:cNvPr id="309" name="Google Shape;309;p39"/>
          <p:cNvSpPr txBox="1"/>
          <p:nvPr/>
        </p:nvSpPr>
        <p:spPr>
          <a:xfrm>
            <a:off x="2112025" y="116800"/>
            <a:ext cx="5105700" cy="7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2"/>
                </a:solidFill>
                <a:latin typeface="Raleway"/>
                <a:ea typeface="Raleway"/>
                <a:cs typeface="Raleway"/>
                <a:sym typeface="Raleway"/>
              </a:rPr>
              <a:t>03. Architecture Of The Analysis</a:t>
            </a:r>
            <a:endParaRPr sz="2400">
              <a:solidFill>
                <a:schemeClr val="dk2"/>
              </a:solidFill>
              <a:latin typeface="Raleway"/>
              <a:ea typeface="Raleway"/>
              <a:cs typeface="Raleway"/>
              <a:sym typeface="Raleway"/>
            </a:endParaRPr>
          </a:p>
        </p:txBody>
      </p:sp>
      <p:cxnSp>
        <p:nvCxnSpPr>
          <p:cNvPr id="310" name="Google Shape;310;p39"/>
          <p:cNvCxnSpPr/>
          <p:nvPr/>
        </p:nvCxnSpPr>
        <p:spPr>
          <a:xfrm>
            <a:off x="2243950" y="536950"/>
            <a:ext cx="4399200" cy="9300"/>
          </a:xfrm>
          <a:prstGeom prst="straightConnector1">
            <a:avLst/>
          </a:prstGeom>
          <a:noFill/>
          <a:ln cap="flat" cmpd="sng" w="9525">
            <a:solidFill>
              <a:schemeClr val="dk2"/>
            </a:solidFill>
            <a:prstDash val="solid"/>
            <a:round/>
            <a:headEnd len="med" w="med" type="none"/>
            <a:tailEnd len="med" w="med" type="none"/>
          </a:ln>
        </p:spPr>
      </p:cxnSp>
      <p:sp>
        <p:nvSpPr>
          <p:cNvPr id="311" name="Google Shape;311;p39"/>
          <p:cNvSpPr txBox="1"/>
          <p:nvPr/>
        </p:nvSpPr>
        <p:spPr>
          <a:xfrm>
            <a:off x="868575" y="917575"/>
            <a:ext cx="4794900" cy="3014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aleway"/>
              <a:buChar char="-"/>
            </a:pPr>
            <a:r>
              <a:rPr lang="en">
                <a:solidFill>
                  <a:schemeClr val="dk1"/>
                </a:solidFill>
                <a:latin typeface="Raleway"/>
                <a:ea typeface="Raleway"/>
                <a:cs typeface="Raleway"/>
                <a:sym typeface="Raleway"/>
              </a:rPr>
              <a:t>Importing python libraries for analysis</a:t>
            </a:r>
            <a:endParaRPr>
              <a:solidFill>
                <a:schemeClr val="dk1"/>
              </a:solidFill>
              <a:latin typeface="Raleway"/>
              <a:ea typeface="Raleway"/>
              <a:cs typeface="Raleway"/>
              <a:sym typeface="Raleway"/>
            </a:endParaRPr>
          </a:p>
          <a:p>
            <a:pPr indent="-317500" lvl="0" marL="457200" rtl="0" algn="l">
              <a:spcBef>
                <a:spcPts val="0"/>
              </a:spcBef>
              <a:spcAft>
                <a:spcPts val="0"/>
              </a:spcAft>
              <a:buClr>
                <a:schemeClr val="dk1"/>
              </a:buClr>
              <a:buSzPts val="1400"/>
              <a:buFont typeface="Raleway"/>
              <a:buChar char="-"/>
            </a:pPr>
            <a:r>
              <a:rPr lang="en">
                <a:solidFill>
                  <a:schemeClr val="dk1"/>
                </a:solidFill>
                <a:latin typeface="Raleway"/>
                <a:ea typeface="Raleway"/>
                <a:cs typeface="Raleway"/>
                <a:sym typeface="Raleway"/>
              </a:rPr>
              <a:t>Finding and reading the dataset</a:t>
            </a:r>
            <a:endParaRPr>
              <a:solidFill>
                <a:schemeClr val="dk1"/>
              </a:solidFill>
              <a:latin typeface="Raleway"/>
              <a:ea typeface="Raleway"/>
              <a:cs typeface="Raleway"/>
              <a:sym typeface="Raleway"/>
            </a:endParaRPr>
          </a:p>
          <a:p>
            <a:pPr indent="-317500" lvl="0" marL="457200" rtl="0" algn="l">
              <a:spcBef>
                <a:spcPts val="0"/>
              </a:spcBef>
              <a:spcAft>
                <a:spcPts val="0"/>
              </a:spcAft>
              <a:buClr>
                <a:schemeClr val="dk1"/>
              </a:buClr>
              <a:buSzPts val="1400"/>
              <a:buFont typeface="Raleway"/>
              <a:buChar char="-"/>
            </a:pPr>
            <a:r>
              <a:rPr lang="en">
                <a:solidFill>
                  <a:schemeClr val="dk1"/>
                </a:solidFill>
                <a:latin typeface="Raleway"/>
                <a:ea typeface="Raleway"/>
                <a:cs typeface="Raleway"/>
                <a:sym typeface="Raleway"/>
              </a:rPr>
              <a:t>Getting a feel of dataset</a:t>
            </a:r>
            <a:endParaRPr>
              <a:solidFill>
                <a:schemeClr val="dk1"/>
              </a:solidFill>
              <a:latin typeface="Raleway"/>
              <a:ea typeface="Raleway"/>
              <a:cs typeface="Raleway"/>
              <a:sym typeface="Raleway"/>
            </a:endParaRPr>
          </a:p>
          <a:p>
            <a:pPr indent="-317500" lvl="0" marL="457200" rtl="0" algn="l">
              <a:spcBef>
                <a:spcPts val="0"/>
              </a:spcBef>
              <a:spcAft>
                <a:spcPts val="0"/>
              </a:spcAft>
              <a:buClr>
                <a:schemeClr val="dk1"/>
              </a:buClr>
              <a:buSzPts val="1400"/>
              <a:buFont typeface="Raleway"/>
              <a:buChar char="-"/>
            </a:pPr>
            <a:r>
              <a:rPr lang="en">
                <a:solidFill>
                  <a:schemeClr val="dk1"/>
                </a:solidFill>
                <a:latin typeface="Raleway"/>
                <a:ea typeface="Raleway"/>
                <a:cs typeface="Raleway"/>
                <a:sym typeface="Raleway"/>
              </a:rPr>
              <a:t>Data cleaning</a:t>
            </a:r>
            <a:endParaRPr>
              <a:solidFill>
                <a:schemeClr val="dk1"/>
              </a:solidFill>
              <a:latin typeface="Raleway"/>
              <a:ea typeface="Raleway"/>
              <a:cs typeface="Raleway"/>
              <a:sym typeface="Raleway"/>
            </a:endParaRPr>
          </a:p>
          <a:p>
            <a:pPr indent="-317500" lvl="0" marL="457200" rtl="0" algn="l">
              <a:spcBef>
                <a:spcPts val="0"/>
              </a:spcBef>
              <a:spcAft>
                <a:spcPts val="0"/>
              </a:spcAft>
              <a:buClr>
                <a:schemeClr val="dk1"/>
              </a:buClr>
              <a:buSzPts val="1400"/>
              <a:buFont typeface="Raleway"/>
              <a:buChar char="-"/>
            </a:pPr>
            <a:r>
              <a:rPr lang="en">
                <a:solidFill>
                  <a:schemeClr val="dk1"/>
                </a:solidFill>
                <a:latin typeface="Raleway"/>
                <a:ea typeface="Raleway"/>
                <a:cs typeface="Raleway"/>
                <a:sym typeface="Raleway"/>
              </a:rPr>
              <a:t>Grouping the data using different aspects of variables</a:t>
            </a:r>
            <a:endParaRPr>
              <a:solidFill>
                <a:schemeClr val="dk1"/>
              </a:solidFill>
              <a:latin typeface="Raleway"/>
              <a:ea typeface="Raleway"/>
              <a:cs typeface="Raleway"/>
              <a:sym typeface="Raleway"/>
            </a:endParaRPr>
          </a:p>
          <a:p>
            <a:pPr indent="-317500" lvl="0" marL="457200" rtl="0" algn="l">
              <a:spcBef>
                <a:spcPts val="0"/>
              </a:spcBef>
              <a:spcAft>
                <a:spcPts val="0"/>
              </a:spcAft>
              <a:buClr>
                <a:schemeClr val="dk1"/>
              </a:buClr>
              <a:buSzPts val="1400"/>
              <a:buFont typeface="Raleway"/>
              <a:buChar char="-"/>
            </a:pPr>
            <a:r>
              <a:rPr lang="en">
                <a:solidFill>
                  <a:schemeClr val="dk1"/>
                </a:solidFill>
                <a:latin typeface="Raleway"/>
                <a:ea typeface="Raleway"/>
                <a:cs typeface="Raleway"/>
                <a:sym typeface="Raleway"/>
              </a:rPr>
              <a:t>Sorting the dataset by considering the most and least ranking universities(No.of students,no.of </a:t>
            </a:r>
            <a:r>
              <a:rPr lang="en">
                <a:solidFill>
                  <a:schemeClr val="dk1"/>
                </a:solidFill>
                <a:latin typeface="Raleway"/>
                <a:ea typeface="Raleway"/>
                <a:cs typeface="Raleway"/>
                <a:sym typeface="Raleway"/>
              </a:rPr>
              <a:t>students </a:t>
            </a:r>
            <a:r>
              <a:rPr lang="en">
                <a:solidFill>
                  <a:schemeClr val="dk1"/>
                </a:solidFill>
                <a:latin typeface="Raleway"/>
                <a:ea typeface="Raleway"/>
                <a:cs typeface="Raleway"/>
                <a:sym typeface="Raleway"/>
              </a:rPr>
              <a:t> </a:t>
            </a:r>
            <a:endParaRPr>
              <a:solidFill>
                <a:schemeClr val="dk1"/>
              </a:solidFill>
              <a:latin typeface="Raleway"/>
              <a:ea typeface="Raleway"/>
              <a:cs typeface="Raleway"/>
              <a:sym typeface="Raleway"/>
            </a:endParaRPr>
          </a:p>
          <a:p>
            <a:pPr indent="0" lvl="0" marL="0" rtl="0" algn="l">
              <a:spcBef>
                <a:spcPts val="0"/>
              </a:spcBef>
              <a:spcAft>
                <a:spcPts val="0"/>
              </a:spcAft>
              <a:buNone/>
            </a:pPr>
            <a:r>
              <a:rPr lang="en">
                <a:solidFill>
                  <a:schemeClr val="dk1"/>
                </a:solidFill>
                <a:latin typeface="Raleway"/>
                <a:ea typeface="Raleway"/>
                <a:cs typeface="Raleway"/>
                <a:sym typeface="Raleway"/>
              </a:rPr>
              <a:t>          assigned to the staff,Female male ratio…..)</a:t>
            </a:r>
            <a:endParaRPr>
              <a:solidFill>
                <a:schemeClr val="dk1"/>
              </a:solidFill>
              <a:latin typeface="Raleway"/>
              <a:ea typeface="Raleway"/>
              <a:cs typeface="Raleway"/>
              <a:sym typeface="Raleway"/>
            </a:endParaRPr>
          </a:p>
          <a:p>
            <a:pPr indent="-317500" lvl="0" marL="457200" rtl="0" algn="l">
              <a:spcBef>
                <a:spcPts val="0"/>
              </a:spcBef>
              <a:spcAft>
                <a:spcPts val="0"/>
              </a:spcAft>
              <a:buClr>
                <a:schemeClr val="dk1"/>
              </a:buClr>
              <a:buSzPts val="1400"/>
              <a:buFont typeface="Raleway"/>
              <a:buChar char="-"/>
            </a:pPr>
            <a:r>
              <a:rPr lang="en">
                <a:solidFill>
                  <a:schemeClr val="dk1"/>
                </a:solidFill>
                <a:latin typeface="Raleway"/>
                <a:ea typeface="Raleway"/>
                <a:cs typeface="Raleway"/>
                <a:sym typeface="Raleway"/>
              </a:rPr>
              <a:t>Aggregation Of numeric columns</a:t>
            </a:r>
            <a:endParaRPr>
              <a:solidFill>
                <a:schemeClr val="dk1"/>
              </a:solidFill>
              <a:latin typeface="Raleway"/>
              <a:ea typeface="Raleway"/>
              <a:cs typeface="Raleway"/>
              <a:sym typeface="Raleway"/>
            </a:endParaRPr>
          </a:p>
          <a:p>
            <a:pPr indent="-317500" lvl="0" marL="457200" rtl="0" algn="l">
              <a:spcBef>
                <a:spcPts val="0"/>
              </a:spcBef>
              <a:spcAft>
                <a:spcPts val="0"/>
              </a:spcAft>
              <a:buClr>
                <a:schemeClr val="dk1"/>
              </a:buClr>
              <a:buSzPts val="1400"/>
              <a:buFont typeface="Raleway"/>
              <a:buChar char="-"/>
            </a:pPr>
            <a:r>
              <a:rPr lang="en">
                <a:solidFill>
                  <a:schemeClr val="dk1"/>
                </a:solidFill>
                <a:latin typeface="Raleway"/>
                <a:ea typeface="Raleway"/>
                <a:cs typeface="Raleway"/>
                <a:sym typeface="Raleway"/>
              </a:rPr>
              <a:t>Data Visualization: Visual plotting like histogram, barplot,pie charts on various numeric columns….etc</a:t>
            </a:r>
            <a:endParaRPr>
              <a:solidFill>
                <a:schemeClr val="dk1"/>
              </a:solidFill>
              <a:latin typeface="Raleway"/>
              <a:ea typeface="Raleway"/>
              <a:cs typeface="Raleway"/>
              <a:sym typeface="Raleway"/>
            </a:endParaRPr>
          </a:p>
          <a:p>
            <a:pPr indent="-317500" lvl="0" marL="457200" rtl="0" algn="l">
              <a:spcBef>
                <a:spcPts val="0"/>
              </a:spcBef>
              <a:spcAft>
                <a:spcPts val="0"/>
              </a:spcAft>
              <a:buClr>
                <a:schemeClr val="dk1"/>
              </a:buClr>
              <a:buSzPts val="1400"/>
              <a:buFont typeface="Raleway"/>
              <a:buChar char="-"/>
            </a:pPr>
            <a:r>
              <a:rPr lang="en">
                <a:solidFill>
                  <a:schemeClr val="dk1"/>
                </a:solidFill>
                <a:latin typeface="Raleway"/>
                <a:ea typeface="Raleway"/>
                <a:cs typeface="Raleway"/>
                <a:sym typeface="Raleway"/>
              </a:rPr>
              <a:t>Relation between numeric columns using correlation of heatmaps</a:t>
            </a:r>
            <a:endParaRPr>
              <a:solidFill>
                <a:schemeClr val="dk1"/>
              </a:solidFill>
              <a:latin typeface="Raleway"/>
              <a:ea typeface="Raleway"/>
              <a:cs typeface="Raleway"/>
              <a:sym typeface="Raleway"/>
            </a:endParaRPr>
          </a:p>
        </p:txBody>
      </p:sp>
      <p:sp>
        <p:nvSpPr>
          <p:cNvPr id="312" name="Google Shape;312;p39"/>
          <p:cNvSpPr/>
          <p:nvPr/>
        </p:nvSpPr>
        <p:spPr>
          <a:xfrm>
            <a:off x="8207100" y="116800"/>
            <a:ext cx="890100" cy="941400"/>
          </a:xfrm>
          <a:prstGeom prst="flowChartConnector">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9"/>
          <p:cNvSpPr/>
          <p:nvPr/>
        </p:nvSpPr>
        <p:spPr>
          <a:xfrm>
            <a:off x="8692125" y="1087225"/>
            <a:ext cx="405000" cy="508500"/>
          </a:xfrm>
          <a:prstGeom prst="flowChartConnector">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9"/>
          <p:cNvSpPr/>
          <p:nvPr/>
        </p:nvSpPr>
        <p:spPr>
          <a:xfrm>
            <a:off x="7933800" y="69725"/>
            <a:ext cx="273300" cy="263700"/>
          </a:xfrm>
          <a:prstGeom prst="flowChartConnector">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9"/>
          <p:cNvSpPr/>
          <p:nvPr/>
        </p:nvSpPr>
        <p:spPr>
          <a:xfrm>
            <a:off x="5927275" y="1058200"/>
            <a:ext cx="1865225" cy="2609425"/>
          </a:xfrm>
          <a:prstGeom prst="flowChartProcess">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9"/>
          <p:cNvSpPr/>
          <p:nvPr/>
        </p:nvSpPr>
        <p:spPr>
          <a:xfrm>
            <a:off x="6068575" y="1252900"/>
            <a:ext cx="1950000" cy="26377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7" name="Google Shape;317;p39"/>
          <p:cNvPicPr preferRelativeResize="0"/>
          <p:nvPr/>
        </p:nvPicPr>
        <p:blipFill>
          <a:blip r:embed="rId4">
            <a:alphaModFix/>
          </a:blip>
          <a:stretch>
            <a:fillRect/>
          </a:stretch>
        </p:blipFill>
        <p:spPr>
          <a:xfrm>
            <a:off x="6110975" y="1332987"/>
            <a:ext cx="1865201" cy="2477525"/>
          </a:xfrm>
          <a:prstGeom prst="rect">
            <a:avLst/>
          </a:prstGeom>
          <a:noFill/>
          <a:ln>
            <a:noFill/>
          </a:ln>
        </p:spPr>
      </p:pic>
      <p:cxnSp>
        <p:nvCxnSpPr>
          <p:cNvPr id="318" name="Google Shape;318;p39"/>
          <p:cNvCxnSpPr/>
          <p:nvPr/>
        </p:nvCxnSpPr>
        <p:spPr>
          <a:xfrm>
            <a:off x="6049725" y="1219000"/>
            <a:ext cx="12246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2" name="Shape 322"/>
        <p:cNvGrpSpPr/>
        <p:nvPr/>
      </p:nvGrpSpPr>
      <p:grpSpPr>
        <a:xfrm>
          <a:off x="0" y="0"/>
          <a:ext cx="0" cy="0"/>
          <a:chOff x="0" y="0"/>
          <a:chExt cx="0" cy="0"/>
        </a:xfrm>
      </p:grpSpPr>
      <p:sp>
        <p:nvSpPr>
          <p:cNvPr id="323" name="Google Shape;323;p40"/>
          <p:cNvSpPr/>
          <p:nvPr/>
        </p:nvSpPr>
        <p:spPr>
          <a:xfrm>
            <a:off x="6671475" y="1972625"/>
            <a:ext cx="1761600" cy="2581150"/>
          </a:xfrm>
          <a:prstGeom prst="flowChartProcess">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0"/>
          <p:cNvSpPr/>
          <p:nvPr/>
        </p:nvSpPr>
        <p:spPr>
          <a:xfrm>
            <a:off x="6826925" y="1765363"/>
            <a:ext cx="1771000" cy="26377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5" name="Google Shape;325;p40"/>
          <p:cNvPicPr preferRelativeResize="0"/>
          <p:nvPr/>
        </p:nvPicPr>
        <p:blipFill>
          <a:blip r:embed="rId4">
            <a:alphaModFix/>
          </a:blip>
          <a:stretch>
            <a:fillRect/>
          </a:stretch>
        </p:blipFill>
        <p:spPr>
          <a:xfrm>
            <a:off x="6911700" y="1831313"/>
            <a:ext cx="1601451" cy="2505825"/>
          </a:xfrm>
          <a:prstGeom prst="rect">
            <a:avLst/>
          </a:prstGeom>
          <a:noFill/>
          <a:ln>
            <a:noFill/>
          </a:ln>
        </p:spPr>
      </p:pic>
      <p:sp>
        <p:nvSpPr>
          <p:cNvPr id="326" name="Google Shape;326;p40"/>
          <p:cNvSpPr txBox="1"/>
          <p:nvPr/>
        </p:nvSpPr>
        <p:spPr>
          <a:xfrm>
            <a:off x="633050" y="211025"/>
            <a:ext cx="3090000" cy="44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2"/>
                </a:solidFill>
                <a:latin typeface="Raleway"/>
                <a:ea typeface="Raleway"/>
                <a:cs typeface="Raleway"/>
                <a:sym typeface="Raleway"/>
              </a:rPr>
              <a:t>04.Goals Of The Analysis </a:t>
            </a:r>
            <a:endParaRPr>
              <a:solidFill>
                <a:schemeClr val="dk1"/>
              </a:solidFill>
              <a:latin typeface="Raleway"/>
              <a:ea typeface="Raleway"/>
              <a:cs typeface="Raleway"/>
              <a:sym typeface="Raleway"/>
            </a:endParaRPr>
          </a:p>
        </p:txBody>
      </p:sp>
      <p:cxnSp>
        <p:nvCxnSpPr>
          <p:cNvPr id="327" name="Google Shape;327;p40"/>
          <p:cNvCxnSpPr/>
          <p:nvPr/>
        </p:nvCxnSpPr>
        <p:spPr>
          <a:xfrm>
            <a:off x="788600" y="606675"/>
            <a:ext cx="2778900" cy="0"/>
          </a:xfrm>
          <a:prstGeom prst="straightConnector1">
            <a:avLst/>
          </a:prstGeom>
          <a:noFill/>
          <a:ln cap="flat" cmpd="sng" w="9525">
            <a:solidFill>
              <a:schemeClr val="dk2"/>
            </a:solidFill>
            <a:prstDash val="solid"/>
            <a:round/>
            <a:headEnd len="med" w="med" type="none"/>
            <a:tailEnd len="med" w="med" type="none"/>
          </a:ln>
        </p:spPr>
      </p:cxnSp>
      <p:sp>
        <p:nvSpPr>
          <p:cNvPr id="328" name="Google Shape;328;p40"/>
          <p:cNvSpPr txBox="1"/>
          <p:nvPr/>
        </p:nvSpPr>
        <p:spPr>
          <a:xfrm>
            <a:off x="788600" y="653825"/>
            <a:ext cx="5826300" cy="41742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0"/>
              </a:spcAft>
              <a:buNone/>
            </a:pPr>
            <a:r>
              <a:rPr lang="en" sz="1500">
                <a:solidFill>
                  <a:schemeClr val="dk1"/>
                </a:solidFill>
                <a:latin typeface="Raleway"/>
                <a:ea typeface="Raleway"/>
                <a:cs typeface="Raleway"/>
                <a:sym typeface="Raleway"/>
              </a:rPr>
              <a:t>To determine</a:t>
            </a:r>
            <a:r>
              <a:rPr lang="en" sz="1300">
                <a:solidFill>
                  <a:schemeClr val="dk1"/>
                </a:solidFill>
                <a:latin typeface="Raleway"/>
                <a:ea typeface="Raleway"/>
                <a:cs typeface="Raleway"/>
                <a:sym typeface="Raleway"/>
              </a:rPr>
              <a:t> :</a:t>
            </a:r>
            <a:endParaRPr sz="1300">
              <a:solidFill>
                <a:schemeClr val="dk1"/>
              </a:solidFill>
              <a:latin typeface="Raleway"/>
              <a:ea typeface="Raleway"/>
              <a:cs typeface="Raleway"/>
              <a:sym typeface="Raleway"/>
            </a:endParaRPr>
          </a:p>
          <a:p>
            <a:pPr indent="-298450" lvl="0" marL="457200" rtl="0" algn="l">
              <a:lnSpc>
                <a:spcPct val="150000"/>
              </a:lnSpc>
              <a:spcBef>
                <a:spcPts val="0"/>
              </a:spcBef>
              <a:spcAft>
                <a:spcPts val="0"/>
              </a:spcAft>
              <a:buClr>
                <a:schemeClr val="dk1"/>
              </a:buClr>
              <a:buSzPts val="1100"/>
              <a:buFont typeface="Raleway"/>
              <a:buChar char="•"/>
            </a:pPr>
            <a:r>
              <a:rPr lang="en" sz="1100">
                <a:solidFill>
                  <a:schemeClr val="dk1"/>
                </a:solidFill>
                <a:latin typeface="Raleway"/>
                <a:ea typeface="Raleway"/>
                <a:cs typeface="Raleway"/>
                <a:sym typeface="Raleway"/>
              </a:rPr>
              <a:t>How many universities have greater than 10000 students ?</a:t>
            </a:r>
            <a:endParaRPr sz="1100">
              <a:solidFill>
                <a:schemeClr val="dk1"/>
              </a:solidFill>
              <a:latin typeface="Raleway"/>
              <a:ea typeface="Raleway"/>
              <a:cs typeface="Raleway"/>
              <a:sym typeface="Raleway"/>
            </a:endParaRPr>
          </a:p>
          <a:p>
            <a:pPr indent="-298450" lvl="0" marL="457200" rtl="0" algn="l">
              <a:lnSpc>
                <a:spcPct val="150000"/>
              </a:lnSpc>
              <a:spcBef>
                <a:spcPts val="0"/>
              </a:spcBef>
              <a:spcAft>
                <a:spcPts val="0"/>
              </a:spcAft>
              <a:buClr>
                <a:schemeClr val="dk1"/>
              </a:buClr>
              <a:buSzPts val="1100"/>
              <a:buFont typeface="Raleway"/>
              <a:buChar char="•"/>
            </a:pPr>
            <a:r>
              <a:rPr lang="en" sz="1100">
                <a:solidFill>
                  <a:schemeClr val="dk1"/>
                </a:solidFill>
                <a:latin typeface="Raleway"/>
                <a:ea typeface="Raleway"/>
                <a:cs typeface="Raleway"/>
                <a:sym typeface="Raleway"/>
              </a:rPr>
              <a:t>What are the top 10 universities based on rank?</a:t>
            </a:r>
            <a:endParaRPr sz="1100">
              <a:solidFill>
                <a:schemeClr val="dk1"/>
              </a:solidFill>
              <a:latin typeface="Raleway"/>
              <a:ea typeface="Raleway"/>
              <a:cs typeface="Raleway"/>
              <a:sym typeface="Raleway"/>
            </a:endParaRPr>
          </a:p>
          <a:p>
            <a:pPr indent="-298450" lvl="0" marL="457200" rtl="0" algn="l">
              <a:lnSpc>
                <a:spcPct val="150000"/>
              </a:lnSpc>
              <a:spcBef>
                <a:spcPts val="0"/>
              </a:spcBef>
              <a:spcAft>
                <a:spcPts val="0"/>
              </a:spcAft>
              <a:buClr>
                <a:schemeClr val="dk1"/>
              </a:buClr>
              <a:buSzPts val="1100"/>
              <a:buFont typeface="Raleway"/>
              <a:buChar char="•"/>
            </a:pPr>
            <a:r>
              <a:rPr lang="en" sz="1100">
                <a:solidFill>
                  <a:schemeClr val="dk1"/>
                </a:solidFill>
                <a:latin typeface="Raleway"/>
                <a:ea typeface="Raleway"/>
                <a:cs typeface="Raleway"/>
                <a:sym typeface="Raleway"/>
              </a:rPr>
              <a:t>What are the Universities  that contain the maximum rate of international students?</a:t>
            </a:r>
            <a:endParaRPr sz="1100">
              <a:solidFill>
                <a:schemeClr val="dk1"/>
              </a:solidFill>
              <a:latin typeface="Raleway"/>
              <a:ea typeface="Raleway"/>
              <a:cs typeface="Raleway"/>
              <a:sym typeface="Raleway"/>
            </a:endParaRPr>
          </a:p>
          <a:p>
            <a:pPr indent="-298450" lvl="0" marL="457200" rtl="0" algn="l">
              <a:lnSpc>
                <a:spcPct val="150000"/>
              </a:lnSpc>
              <a:spcBef>
                <a:spcPts val="0"/>
              </a:spcBef>
              <a:spcAft>
                <a:spcPts val="0"/>
              </a:spcAft>
              <a:buClr>
                <a:schemeClr val="dk1"/>
              </a:buClr>
              <a:buSzPts val="1100"/>
              <a:buFont typeface="Raleway"/>
              <a:buChar char="•"/>
            </a:pPr>
            <a:r>
              <a:rPr lang="en" sz="1100">
                <a:solidFill>
                  <a:schemeClr val="dk1"/>
                </a:solidFill>
                <a:latin typeface="Raleway"/>
                <a:ea typeface="Raleway"/>
                <a:cs typeface="Raleway"/>
                <a:sym typeface="Raleway"/>
              </a:rPr>
              <a:t>Print the number of universities based on location?</a:t>
            </a:r>
            <a:endParaRPr sz="1100">
              <a:solidFill>
                <a:schemeClr val="dk1"/>
              </a:solidFill>
              <a:latin typeface="Raleway"/>
              <a:ea typeface="Raleway"/>
              <a:cs typeface="Raleway"/>
              <a:sym typeface="Raleway"/>
            </a:endParaRPr>
          </a:p>
          <a:p>
            <a:pPr indent="-298450" lvl="0" marL="457200" rtl="0" algn="l">
              <a:lnSpc>
                <a:spcPct val="150000"/>
              </a:lnSpc>
              <a:spcBef>
                <a:spcPts val="0"/>
              </a:spcBef>
              <a:spcAft>
                <a:spcPts val="0"/>
              </a:spcAft>
              <a:buClr>
                <a:schemeClr val="dk1"/>
              </a:buClr>
              <a:buSzPts val="1100"/>
              <a:buFont typeface="Raleway"/>
              <a:buChar char="•"/>
            </a:pPr>
            <a:r>
              <a:rPr lang="en" sz="1100">
                <a:solidFill>
                  <a:schemeClr val="dk1"/>
                </a:solidFill>
                <a:latin typeface="Raleway"/>
                <a:ea typeface="Raleway"/>
                <a:cs typeface="Raleway"/>
                <a:sym typeface="Raleway"/>
              </a:rPr>
              <a:t>Finding the maximum and minimum number of students' university records in the dataset ?</a:t>
            </a:r>
            <a:endParaRPr sz="1100">
              <a:solidFill>
                <a:schemeClr val="dk1"/>
              </a:solidFill>
              <a:latin typeface="Raleway"/>
              <a:ea typeface="Raleway"/>
              <a:cs typeface="Raleway"/>
              <a:sym typeface="Raleway"/>
            </a:endParaRPr>
          </a:p>
          <a:p>
            <a:pPr indent="-298450" lvl="0" marL="457200" rtl="0" algn="l">
              <a:lnSpc>
                <a:spcPct val="150000"/>
              </a:lnSpc>
              <a:spcBef>
                <a:spcPts val="0"/>
              </a:spcBef>
              <a:spcAft>
                <a:spcPts val="0"/>
              </a:spcAft>
              <a:buClr>
                <a:schemeClr val="dk1"/>
              </a:buClr>
              <a:buSzPts val="1100"/>
              <a:buFont typeface="Raleway"/>
              <a:buChar char="•"/>
            </a:pPr>
            <a:r>
              <a:rPr lang="en" sz="1100">
                <a:solidFill>
                  <a:schemeClr val="dk1"/>
                </a:solidFill>
                <a:latin typeface="Raleway"/>
                <a:ea typeface="Raleway"/>
                <a:cs typeface="Raleway"/>
                <a:sym typeface="Raleway"/>
              </a:rPr>
              <a:t>Grouping the Location  column and getting United States Universities records.</a:t>
            </a:r>
            <a:endParaRPr sz="1100">
              <a:solidFill>
                <a:schemeClr val="dk1"/>
              </a:solidFill>
              <a:latin typeface="Raleway"/>
              <a:ea typeface="Raleway"/>
              <a:cs typeface="Raleway"/>
              <a:sym typeface="Raleway"/>
            </a:endParaRPr>
          </a:p>
          <a:p>
            <a:pPr indent="-298450" lvl="0" marL="457200" rtl="0" algn="l">
              <a:lnSpc>
                <a:spcPct val="150000"/>
              </a:lnSpc>
              <a:spcBef>
                <a:spcPts val="0"/>
              </a:spcBef>
              <a:spcAft>
                <a:spcPts val="0"/>
              </a:spcAft>
              <a:buClr>
                <a:schemeClr val="dk1"/>
              </a:buClr>
              <a:buSzPts val="1100"/>
              <a:buFont typeface="Raleway"/>
              <a:buChar char="•"/>
            </a:pPr>
            <a:r>
              <a:rPr lang="en" sz="1100">
                <a:solidFill>
                  <a:schemeClr val="dk1"/>
                </a:solidFill>
                <a:latin typeface="Raleway"/>
                <a:ea typeface="Raleway"/>
                <a:cs typeface="Raleway"/>
                <a:sym typeface="Raleway"/>
              </a:rPr>
              <a:t>By sorting the dataset, getting the university records based on the number of students. </a:t>
            </a:r>
            <a:endParaRPr sz="1100">
              <a:solidFill>
                <a:schemeClr val="dk1"/>
              </a:solidFill>
              <a:latin typeface="Raleway"/>
              <a:ea typeface="Raleway"/>
              <a:cs typeface="Raleway"/>
              <a:sym typeface="Raleway"/>
            </a:endParaRPr>
          </a:p>
          <a:p>
            <a:pPr indent="-298450" lvl="0" marL="457200" rtl="0" algn="l">
              <a:lnSpc>
                <a:spcPct val="150000"/>
              </a:lnSpc>
              <a:spcBef>
                <a:spcPts val="0"/>
              </a:spcBef>
              <a:spcAft>
                <a:spcPts val="0"/>
              </a:spcAft>
              <a:buClr>
                <a:schemeClr val="dk1"/>
              </a:buClr>
              <a:buSzPts val="1100"/>
              <a:buFont typeface="Raleway"/>
              <a:buChar char="•"/>
            </a:pPr>
            <a:r>
              <a:rPr lang="en" sz="1100">
                <a:solidFill>
                  <a:schemeClr val="dk1"/>
                </a:solidFill>
                <a:latin typeface="Raleway"/>
                <a:ea typeface="Raleway"/>
                <a:cs typeface="Raleway"/>
                <a:sym typeface="Raleway"/>
              </a:rPr>
              <a:t>How many universities have greater than 1000 students ?</a:t>
            </a:r>
            <a:endParaRPr sz="1100">
              <a:solidFill>
                <a:schemeClr val="dk1"/>
              </a:solidFill>
              <a:latin typeface="Raleway"/>
              <a:ea typeface="Raleway"/>
              <a:cs typeface="Raleway"/>
              <a:sym typeface="Raleway"/>
            </a:endParaRPr>
          </a:p>
          <a:p>
            <a:pPr indent="-298450" lvl="0" marL="457200" rtl="0" algn="l">
              <a:lnSpc>
                <a:spcPct val="150000"/>
              </a:lnSpc>
              <a:spcBef>
                <a:spcPts val="0"/>
              </a:spcBef>
              <a:spcAft>
                <a:spcPts val="0"/>
              </a:spcAft>
              <a:buClr>
                <a:schemeClr val="dk1"/>
              </a:buClr>
              <a:buSzPts val="1100"/>
              <a:buFont typeface="Raleway"/>
              <a:buChar char="•"/>
            </a:pPr>
            <a:r>
              <a:rPr lang="en" sz="1100">
                <a:solidFill>
                  <a:schemeClr val="dk1"/>
                </a:solidFill>
                <a:latin typeface="Raleway"/>
                <a:ea typeface="Raleway"/>
                <a:cs typeface="Raleway"/>
                <a:sym typeface="Raleway"/>
              </a:rPr>
              <a:t>How many universities have less than 1000 students ?</a:t>
            </a:r>
            <a:endParaRPr sz="1100">
              <a:solidFill>
                <a:schemeClr val="dk1"/>
              </a:solidFill>
              <a:latin typeface="Raleway"/>
              <a:ea typeface="Raleway"/>
              <a:cs typeface="Raleway"/>
              <a:sym typeface="Raleway"/>
            </a:endParaRPr>
          </a:p>
          <a:p>
            <a:pPr indent="-298450" lvl="0" marL="457200" rtl="0" algn="l">
              <a:lnSpc>
                <a:spcPct val="150000"/>
              </a:lnSpc>
              <a:spcBef>
                <a:spcPts val="0"/>
              </a:spcBef>
              <a:spcAft>
                <a:spcPts val="0"/>
              </a:spcAft>
              <a:buClr>
                <a:schemeClr val="dk1"/>
              </a:buClr>
              <a:buSzPts val="1100"/>
              <a:buFont typeface="Raleway"/>
              <a:buChar char="•"/>
            </a:pPr>
            <a:r>
              <a:rPr lang="en" sz="1100">
                <a:solidFill>
                  <a:schemeClr val="dk1"/>
                </a:solidFill>
                <a:latin typeface="Raleway"/>
                <a:ea typeface="Raleway"/>
                <a:cs typeface="Raleway"/>
                <a:sym typeface="Raleway"/>
              </a:rPr>
              <a:t>How many universities in India using bar plots? </a:t>
            </a:r>
            <a:endParaRPr sz="1100">
              <a:solidFill>
                <a:schemeClr val="dk1"/>
              </a:solidFill>
              <a:latin typeface="Raleway"/>
              <a:ea typeface="Raleway"/>
              <a:cs typeface="Raleway"/>
              <a:sym typeface="Raleway"/>
            </a:endParaRPr>
          </a:p>
          <a:p>
            <a:pPr indent="-298450" lvl="0" marL="457200" rtl="0" algn="l">
              <a:lnSpc>
                <a:spcPct val="150000"/>
              </a:lnSpc>
              <a:spcBef>
                <a:spcPts val="0"/>
              </a:spcBef>
              <a:spcAft>
                <a:spcPts val="0"/>
              </a:spcAft>
              <a:buClr>
                <a:schemeClr val="dk1"/>
              </a:buClr>
              <a:buSzPts val="1100"/>
              <a:buFont typeface="Raleway"/>
              <a:buChar char="•"/>
            </a:pPr>
            <a:r>
              <a:rPr lang="en" sz="1100">
                <a:solidFill>
                  <a:schemeClr val="dk1"/>
                </a:solidFill>
                <a:latin typeface="Raleway"/>
                <a:ea typeface="Raleway"/>
                <a:cs typeface="Raleway"/>
                <a:sym typeface="Raleway"/>
              </a:rPr>
              <a:t>  What statistical metrics are computed for the columns 'number of students', </a:t>
            </a:r>
            <a:r>
              <a:rPr lang="en" sz="1200">
                <a:solidFill>
                  <a:schemeClr val="dk1"/>
                </a:solidFill>
                <a:latin typeface="Raleway"/>
                <a:ea typeface="Raleway"/>
                <a:cs typeface="Raleway"/>
                <a:sym typeface="Raleway"/>
              </a:rPr>
              <a:t>‘number of students per staff’ in the dataset.</a:t>
            </a:r>
            <a:endParaRPr sz="1100">
              <a:solidFill>
                <a:schemeClr val="dk1"/>
              </a:solidFill>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1"/>
          <p:cNvSpPr txBox="1"/>
          <p:nvPr/>
        </p:nvSpPr>
        <p:spPr>
          <a:xfrm>
            <a:off x="2535950" y="126225"/>
            <a:ext cx="5115300" cy="57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dk2"/>
                </a:solidFill>
                <a:latin typeface="Raleway"/>
                <a:ea typeface="Raleway"/>
                <a:cs typeface="Raleway"/>
                <a:sym typeface="Raleway"/>
              </a:rPr>
              <a:t>      05.Libraries And Dataset</a:t>
            </a:r>
            <a:endParaRPr sz="2500">
              <a:solidFill>
                <a:schemeClr val="dk2"/>
              </a:solidFill>
              <a:latin typeface="Raleway"/>
              <a:ea typeface="Raleway"/>
              <a:cs typeface="Raleway"/>
              <a:sym typeface="Raleway"/>
            </a:endParaRPr>
          </a:p>
        </p:txBody>
      </p:sp>
      <p:cxnSp>
        <p:nvCxnSpPr>
          <p:cNvPr id="334" name="Google Shape;334;p41"/>
          <p:cNvCxnSpPr/>
          <p:nvPr/>
        </p:nvCxnSpPr>
        <p:spPr>
          <a:xfrm flipH="1" rot="10800000">
            <a:off x="3176525" y="569175"/>
            <a:ext cx="3495000" cy="37500"/>
          </a:xfrm>
          <a:prstGeom prst="straightConnector1">
            <a:avLst/>
          </a:prstGeom>
          <a:noFill/>
          <a:ln cap="flat" cmpd="sng" w="9525">
            <a:solidFill>
              <a:schemeClr val="dk2"/>
            </a:solidFill>
            <a:prstDash val="solid"/>
            <a:round/>
            <a:headEnd len="med" w="med" type="none"/>
            <a:tailEnd len="med" w="med" type="none"/>
          </a:ln>
        </p:spPr>
      </p:cxnSp>
      <p:sp>
        <p:nvSpPr>
          <p:cNvPr id="335" name="Google Shape;335;p41"/>
          <p:cNvSpPr txBox="1"/>
          <p:nvPr/>
        </p:nvSpPr>
        <p:spPr>
          <a:xfrm>
            <a:off x="717850" y="795225"/>
            <a:ext cx="4644300" cy="57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F9CB9C"/>
                </a:solidFill>
                <a:latin typeface="Raleway"/>
                <a:ea typeface="Raleway"/>
                <a:cs typeface="Raleway"/>
                <a:sym typeface="Raleway"/>
              </a:rPr>
              <a:t>Libraries Used For Analysis:</a:t>
            </a:r>
            <a:endParaRPr sz="2500">
              <a:solidFill>
                <a:srgbClr val="F9CB9C"/>
              </a:solidFill>
              <a:latin typeface="Raleway"/>
              <a:ea typeface="Raleway"/>
              <a:cs typeface="Raleway"/>
              <a:sym typeface="Raleway"/>
            </a:endParaRPr>
          </a:p>
        </p:txBody>
      </p:sp>
      <p:sp>
        <p:nvSpPr>
          <p:cNvPr id="336" name="Google Shape;336;p41"/>
          <p:cNvSpPr txBox="1"/>
          <p:nvPr/>
        </p:nvSpPr>
        <p:spPr>
          <a:xfrm>
            <a:off x="162025" y="1577025"/>
            <a:ext cx="4908000" cy="19596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Raleway"/>
              <a:buChar char="-"/>
            </a:pPr>
            <a:r>
              <a:rPr lang="en" sz="2300">
                <a:solidFill>
                  <a:schemeClr val="dk1"/>
                </a:solidFill>
                <a:latin typeface="Raleway"/>
                <a:ea typeface="Raleway"/>
                <a:cs typeface="Raleway"/>
                <a:sym typeface="Raleway"/>
              </a:rPr>
              <a:t>Pandas:</a:t>
            </a:r>
            <a:r>
              <a:rPr lang="en" sz="1300">
                <a:solidFill>
                  <a:schemeClr val="dk1"/>
                </a:solidFill>
                <a:latin typeface="Raleway"/>
                <a:ea typeface="Raleway"/>
                <a:cs typeface="Raleway"/>
                <a:sym typeface="Raleway"/>
              </a:rPr>
              <a:t> </a:t>
            </a:r>
            <a:r>
              <a:rPr lang="en" sz="2300">
                <a:solidFill>
                  <a:schemeClr val="dk1"/>
                </a:solidFill>
                <a:latin typeface="Raleway"/>
                <a:ea typeface="Raleway"/>
                <a:cs typeface="Raleway"/>
                <a:sym typeface="Raleway"/>
              </a:rPr>
              <a:t> </a:t>
            </a:r>
            <a:endParaRPr sz="2300">
              <a:solidFill>
                <a:schemeClr val="dk1"/>
              </a:solidFill>
              <a:latin typeface="Raleway"/>
              <a:ea typeface="Raleway"/>
              <a:cs typeface="Raleway"/>
              <a:sym typeface="Raleway"/>
            </a:endParaRPr>
          </a:p>
          <a:p>
            <a:pPr indent="0" lvl="0" marL="0" rtl="0" algn="l">
              <a:spcBef>
                <a:spcPts val="0"/>
              </a:spcBef>
              <a:spcAft>
                <a:spcPts val="0"/>
              </a:spcAft>
              <a:buNone/>
            </a:pPr>
            <a:r>
              <a:t/>
            </a:r>
            <a:endParaRPr sz="300">
              <a:solidFill>
                <a:schemeClr val="dk1"/>
              </a:solidFill>
              <a:latin typeface="Raleway"/>
              <a:ea typeface="Raleway"/>
              <a:cs typeface="Raleway"/>
              <a:sym typeface="Raleway"/>
            </a:endParaRPr>
          </a:p>
          <a:p>
            <a:pPr indent="0" lvl="0" marL="457200" rtl="0" algn="l">
              <a:spcBef>
                <a:spcPts val="0"/>
              </a:spcBef>
              <a:spcAft>
                <a:spcPts val="0"/>
              </a:spcAft>
              <a:buNone/>
            </a:pPr>
            <a:r>
              <a:rPr lang="en" sz="1150">
                <a:solidFill>
                  <a:schemeClr val="dk1"/>
                </a:solidFill>
                <a:latin typeface="Raleway"/>
                <a:ea typeface="Raleway"/>
                <a:cs typeface="Raleway"/>
                <a:sym typeface="Raleway"/>
              </a:rPr>
              <a:t>         Pandas is a Python library used for working with data sets and is used for performing the manipulation operations.</a:t>
            </a:r>
            <a:endParaRPr sz="2300">
              <a:solidFill>
                <a:schemeClr val="dk1"/>
              </a:solidFill>
              <a:latin typeface="Raleway"/>
              <a:ea typeface="Raleway"/>
              <a:cs typeface="Raleway"/>
              <a:sym typeface="Raleway"/>
            </a:endParaRPr>
          </a:p>
          <a:p>
            <a:pPr indent="-374650" lvl="0" marL="457200" rtl="0" algn="l">
              <a:spcBef>
                <a:spcPts val="0"/>
              </a:spcBef>
              <a:spcAft>
                <a:spcPts val="0"/>
              </a:spcAft>
              <a:buClr>
                <a:schemeClr val="dk1"/>
              </a:buClr>
              <a:buSzPts val="2300"/>
              <a:buFont typeface="Raleway"/>
              <a:buChar char="-"/>
            </a:pPr>
            <a:r>
              <a:rPr lang="en" sz="2300">
                <a:solidFill>
                  <a:schemeClr val="dk1"/>
                </a:solidFill>
                <a:latin typeface="Raleway"/>
                <a:ea typeface="Raleway"/>
                <a:cs typeface="Raleway"/>
                <a:sym typeface="Raleway"/>
              </a:rPr>
              <a:t>Matplotlib:</a:t>
            </a:r>
            <a:endParaRPr sz="2300">
              <a:solidFill>
                <a:schemeClr val="dk1"/>
              </a:solidFill>
              <a:latin typeface="Raleway"/>
              <a:ea typeface="Raleway"/>
              <a:cs typeface="Raleway"/>
              <a:sym typeface="Raleway"/>
            </a:endParaRPr>
          </a:p>
          <a:p>
            <a:pPr indent="0" lvl="0" marL="0" rtl="0" algn="l">
              <a:spcBef>
                <a:spcPts val="0"/>
              </a:spcBef>
              <a:spcAft>
                <a:spcPts val="0"/>
              </a:spcAft>
              <a:buNone/>
            </a:pPr>
            <a:r>
              <a:rPr lang="en" sz="1100">
                <a:solidFill>
                  <a:schemeClr val="dk1"/>
                </a:solidFill>
                <a:latin typeface="Raleway Medium"/>
                <a:ea typeface="Raleway Medium"/>
                <a:cs typeface="Raleway Medium"/>
                <a:sym typeface="Raleway Medium"/>
              </a:rPr>
              <a:t>                      Matplotlib</a:t>
            </a:r>
            <a:r>
              <a:rPr lang="en" sz="1100">
                <a:solidFill>
                  <a:schemeClr val="dk1"/>
                </a:solidFill>
              </a:rPr>
              <a:t> </a:t>
            </a:r>
            <a:r>
              <a:rPr lang="en" sz="1100">
                <a:solidFill>
                  <a:schemeClr val="dk1"/>
                </a:solidFill>
                <a:latin typeface="Raleway"/>
                <a:ea typeface="Raleway"/>
                <a:cs typeface="Raleway"/>
                <a:sym typeface="Raleway"/>
              </a:rPr>
              <a:t>is a popular Python library. It is used for data                                        </a:t>
            </a:r>
            <a:r>
              <a:rPr lang="en" sz="1100">
                <a:solidFill>
                  <a:schemeClr val="dk1"/>
                </a:solidFill>
                <a:latin typeface="Raleway"/>
                <a:ea typeface="Raleway"/>
                <a:cs typeface="Raleway"/>
                <a:sym typeface="Raleway"/>
              </a:rPr>
              <a:t> </a:t>
            </a:r>
            <a:r>
              <a:rPr lang="en" sz="1100">
                <a:solidFill>
                  <a:schemeClr val="dk1"/>
                </a:solidFill>
                <a:latin typeface="Raleway"/>
                <a:ea typeface="Raleway"/>
                <a:cs typeface="Raleway"/>
                <a:sym typeface="Raleway"/>
              </a:rPr>
              <a:t>                                 </a:t>
            </a:r>
            <a:r>
              <a:rPr lang="en" sz="1100">
                <a:solidFill>
                  <a:schemeClr val="dk1"/>
                </a:solidFill>
                <a:latin typeface="Raleway"/>
                <a:ea typeface="Raleway"/>
                <a:cs typeface="Raleway"/>
                <a:sym typeface="Raleway"/>
              </a:rPr>
              <a:t>.             visualizations </a:t>
            </a:r>
            <a:r>
              <a:rPr lang="en" sz="1100">
                <a:solidFill>
                  <a:schemeClr val="dk1"/>
                </a:solidFill>
                <a:latin typeface="Raleway"/>
                <a:ea typeface="Raleway"/>
                <a:cs typeface="Raleway"/>
                <a:sym typeface="Raleway"/>
              </a:rPr>
              <a:t>like bar graphs,pie charts,histogram etc..</a:t>
            </a:r>
            <a:endParaRPr sz="2100">
              <a:solidFill>
                <a:schemeClr val="dk1"/>
              </a:solidFill>
              <a:latin typeface="Raleway"/>
              <a:ea typeface="Raleway"/>
              <a:cs typeface="Raleway"/>
              <a:sym typeface="Raleway"/>
            </a:endParaRPr>
          </a:p>
          <a:p>
            <a:pPr indent="-374650" lvl="0" marL="457200" rtl="0" algn="l">
              <a:spcBef>
                <a:spcPts val="0"/>
              </a:spcBef>
              <a:spcAft>
                <a:spcPts val="0"/>
              </a:spcAft>
              <a:buClr>
                <a:schemeClr val="dk1"/>
              </a:buClr>
              <a:buSzPts val="2300"/>
              <a:buFont typeface="Raleway"/>
              <a:buChar char="-"/>
            </a:pPr>
            <a:r>
              <a:rPr lang="en" sz="2300">
                <a:solidFill>
                  <a:schemeClr val="dk1"/>
                </a:solidFill>
                <a:latin typeface="Raleway"/>
                <a:ea typeface="Raleway"/>
                <a:cs typeface="Raleway"/>
                <a:sym typeface="Raleway"/>
              </a:rPr>
              <a:t>Numpy: </a:t>
            </a:r>
            <a:endParaRPr sz="2300">
              <a:solidFill>
                <a:schemeClr val="dk1"/>
              </a:solidFill>
              <a:latin typeface="Raleway"/>
              <a:ea typeface="Raleway"/>
              <a:cs typeface="Raleway"/>
              <a:sym typeface="Raleway"/>
            </a:endParaRPr>
          </a:p>
          <a:p>
            <a:pPr indent="0" lvl="0" marL="0" rtl="0" algn="l">
              <a:spcBef>
                <a:spcPts val="0"/>
              </a:spcBef>
              <a:spcAft>
                <a:spcPts val="0"/>
              </a:spcAft>
              <a:buNone/>
            </a:pPr>
            <a:r>
              <a:rPr lang="en" sz="1000">
                <a:solidFill>
                  <a:schemeClr val="dk1"/>
                </a:solidFill>
                <a:latin typeface="Raleway"/>
                <a:ea typeface="Raleway"/>
                <a:cs typeface="Raleway"/>
                <a:sym typeface="Raleway"/>
              </a:rPr>
              <a:t>                             Numpy is a Python Library.It is used for </a:t>
            </a:r>
            <a:r>
              <a:rPr lang="en" sz="1000">
                <a:solidFill>
                  <a:schemeClr val="dk1"/>
                </a:solidFill>
                <a:latin typeface="Raleway"/>
                <a:ea typeface="Raleway"/>
                <a:cs typeface="Raleway"/>
                <a:sym typeface="Raleway"/>
              </a:rPr>
              <a:t>converting</a:t>
            </a:r>
            <a:r>
              <a:rPr lang="en" sz="1000">
                <a:solidFill>
                  <a:schemeClr val="dk1"/>
                </a:solidFill>
                <a:latin typeface="Raleway"/>
                <a:ea typeface="Raleway"/>
                <a:cs typeface="Raleway"/>
                <a:sym typeface="Raleway"/>
              </a:rPr>
              <a:t> the given </a:t>
            </a:r>
            <a:endParaRPr sz="1000">
              <a:solidFill>
                <a:schemeClr val="dk1"/>
              </a:solidFill>
              <a:latin typeface="Raleway"/>
              <a:ea typeface="Raleway"/>
              <a:cs typeface="Raleway"/>
              <a:sym typeface="Raleway"/>
            </a:endParaRPr>
          </a:p>
          <a:p>
            <a:pPr indent="0" lvl="0" marL="0" rtl="0" algn="l">
              <a:spcBef>
                <a:spcPts val="0"/>
              </a:spcBef>
              <a:spcAft>
                <a:spcPts val="0"/>
              </a:spcAft>
              <a:buNone/>
            </a:pPr>
            <a:r>
              <a:rPr lang="en" sz="1000">
                <a:solidFill>
                  <a:schemeClr val="dk1"/>
                </a:solidFill>
                <a:latin typeface="Raleway"/>
                <a:ea typeface="Raleway"/>
                <a:cs typeface="Raleway"/>
                <a:sym typeface="Raleway"/>
              </a:rPr>
              <a:t>               dataset into array to apply mathematical operations on it.</a:t>
            </a:r>
            <a:endParaRPr sz="2300">
              <a:solidFill>
                <a:schemeClr val="dk1"/>
              </a:solidFill>
              <a:latin typeface="Raleway"/>
              <a:ea typeface="Raleway"/>
              <a:cs typeface="Raleway"/>
              <a:sym typeface="Raleway"/>
            </a:endParaRPr>
          </a:p>
          <a:p>
            <a:pPr indent="-374650" lvl="0" marL="457200" rtl="0" algn="l">
              <a:spcBef>
                <a:spcPts val="0"/>
              </a:spcBef>
              <a:spcAft>
                <a:spcPts val="0"/>
              </a:spcAft>
              <a:buClr>
                <a:schemeClr val="dk1"/>
              </a:buClr>
              <a:buSzPts val="2300"/>
              <a:buFont typeface="Raleway"/>
              <a:buChar char="-"/>
            </a:pPr>
            <a:r>
              <a:rPr lang="en" sz="2300">
                <a:solidFill>
                  <a:schemeClr val="dk1"/>
                </a:solidFill>
                <a:latin typeface="Raleway"/>
                <a:ea typeface="Raleway"/>
                <a:cs typeface="Raleway"/>
                <a:sym typeface="Raleway"/>
              </a:rPr>
              <a:t>Seaborn:</a:t>
            </a:r>
            <a:endParaRPr sz="2300">
              <a:solidFill>
                <a:schemeClr val="dk1"/>
              </a:solidFill>
              <a:latin typeface="Raleway"/>
              <a:ea typeface="Raleway"/>
              <a:cs typeface="Raleway"/>
              <a:sym typeface="Raleway"/>
            </a:endParaRPr>
          </a:p>
          <a:p>
            <a:pPr indent="0" lvl="0" marL="457200" rtl="0" algn="l">
              <a:spcBef>
                <a:spcPts val="0"/>
              </a:spcBef>
              <a:spcAft>
                <a:spcPts val="0"/>
              </a:spcAft>
              <a:buNone/>
            </a:pPr>
            <a:r>
              <a:rPr lang="en" sz="1000">
                <a:solidFill>
                  <a:schemeClr val="dk1"/>
                </a:solidFill>
                <a:latin typeface="Raleway"/>
                <a:ea typeface="Raleway"/>
                <a:cs typeface="Raleway"/>
                <a:sym typeface="Raleway"/>
              </a:rPr>
              <a:t>                Seaborn is a Python data visualization library based on matplotlib. It  provides a high-level interface for</a:t>
            </a:r>
            <a:r>
              <a:rPr lang="en" sz="1500">
                <a:solidFill>
                  <a:schemeClr val="dk1"/>
                </a:solidFill>
                <a:latin typeface="Raleway"/>
                <a:ea typeface="Raleway"/>
                <a:cs typeface="Raleway"/>
                <a:sym typeface="Raleway"/>
              </a:rPr>
              <a:t> </a:t>
            </a:r>
            <a:r>
              <a:rPr lang="en" sz="1000">
                <a:solidFill>
                  <a:schemeClr val="dk1"/>
                </a:solidFill>
                <a:latin typeface="Raleway"/>
                <a:ea typeface="Raleway"/>
                <a:cs typeface="Raleway"/>
                <a:sym typeface="Raleway"/>
              </a:rPr>
              <a:t>drawing attractive and informative statistical graphics.</a:t>
            </a:r>
            <a:endParaRPr sz="2600">
              <a:solidFill>
                <a:schemeClr val="dk1"/>
              </a:solidFill>
              <a:latin typeface="Raleway"/>
              <a:ea typeface="Raleway"/>
              <a:cs typeface="Raleway"/>
              <a:sym typeface="Raleway"/>
            </a:endParaRPr>
          </a:p>
        </p:txBody>
      </p:sp>
      <p:cxnSp>
        <p:nvCxnSpPr>
          <p:cNvPr id="337" name="Google Shape;337;p41"/>
          <p:cNvCxnSpPr/>
          <p:nvPr/>
        </p:nvCxnSpPr>
        <p:spPr>
          <a:xfrm flipH="1" rot="10800000">
            <a:off x="887400" y="1256625"/>
            <a:ext cx="3871800" cy="18900"/>
          </a:xfrm>
          <a:prstGeom prst="straightConnector1">
            <a:avLst/>
          </a:prstGeom>
          <a:noFill/>
          <a:ln cap="flat" cmpd="sng" w="9525">
            <a:solidFill>
              <a:schemeClr val="dk2"/>
            </a:solidFill>
            <a:prstDash val="solid"/>
            <a:round/>
            <a:headEnd len="med" w="med" type="none"/>
            <a:tailEnd len="med" w="med" type="none"/>
          </a:ln>
        </p:spPr>
      </p:cxnSp>
      <p:sp>
        <p:nvSpPr>
          <p:cNvPr id="338" name="Google Shape;338;p41"/>
          <p:cNvSpPr/>
          <p:nvPr/>
        </p:nvSpPr>
        <p:spPr>
          <a:xfrm>
            <a:off x="5070125" y="1036250"/>
            <a:ext cx="2166575" cy="3291450"/>
          </a:xfrm>
          <a:prstGeom prst="flowChartProcess">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1"/>
          <p:cNvSpPr/>
          <p:nvPr/>
        </p:nvSpPr>
        <p:spPr>
          <a:xfrm>
            <a:off x="5192575" y="926025"/>
            <a:ext cx="2166575" cy="329145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1"/>
          <p:cNvSpPr/>
          <p:nvPr/>
        </p:nvSpPr>
        <p:spPr>
          <a:xfrm>
            <a:off x="8178725" y="140475"/>
            <a:ext cx="885600" cy="8949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1"/>
          <p:cNvSpPr/>
          <p:nvPr/>
        </p:nvSpPr>
        <p:spPr>
          <a:xfrm>
            <a:off x="7651250" y="126225"/>
            <a:ext cx="423900" cy="4053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1"/>
          <p:cNvSpPr/>
          <p:nvPr/>
        </p:nvSpPr>
        <p:spPr>
          <a:xfrm>
            <a:off x="8649775" y="1256625"/>
            <a:ext cx="348600" cy="3204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3" name="Google Shape;343;p41"/>
          <p:cNvPicPr preferRelativeResize="0"/>
          <p:nvPr/>
        </p:nvPicPr>
        <p:blipFill>
          <a:blip r:embed="rId3">
            <a:alphaModFix/>
          </a:blip>
          <a:stretch>
            <a:fillRect/>
          </a:stretch>
        </p:blipFill>
        <p:spPr>
          <a:xfrm>
            <a:off x="5277363" y="1007975"/>
            <a:ext cx="1997002" cy="3127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ark Elegant Korean Style Project Proposal by Slidesgo">
  <a:themeElements>
    <a:clrScheme name="Simple Light">
      <a:dk1>
        <a:srgbClr val="FFFFFF"/>
      </a:dk1>
      <a:lt1>
        <a:srgbClr val="0C1621"/>
      </a:lt1>
      <a:dk2>
        <a:srgbClr val="EAC488"/>
      </a:dk2>
      <a:lt2>
        <a:srgbClr val="FBE4B4"/>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